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19B-DB81-4261-8588-5CE372A07F2B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43E3-57B1-4E7D-9AA7-14400F41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B19B-DB81-4261-8588-5CE372A07F2B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43E3-57B1-4E7D-9AA7-14400F41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</cp:revision>
  <dcterms:created xsi:type="dcterms:W3CDTF">2020-06-14T16:42:34Z</dcterms:created>
  <dcterms:modified xsi:type="dcterms:W3CDTF">2020-06-14T16:42:34Z</dcterms:modified>
</cp:coreProperties>
</file>