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34B19B-DB81-4261-8588-5CE372A07F2B}" type="datetimeFigureOut">
              <a:rPr lang="ru-RU" smtClean="0"/>
              <a:t>14.06.2020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6943E3-57B1-4E7D-9AA7-14400F4101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28570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34B19B-DB81-4261-8588-5CE372A07F2B}" type="datetimeFigureOut">
              <a:rPr lang="ru-RU" smtClean="0"/>
              <a:t>14.06.2020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6943E3-57B1-4E7D-9AA7-14400F4101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26990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32477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11520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41536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07849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74837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31747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94453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84137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39643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70762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62623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38366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Экран (4:3)</PresentationFormat>
  <Paragraphs>0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6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Антон</dc:creator>
  <cp:lastModifiedBy>Антон</cp:lastModifiedBy>
  <cp:revision>1</cp:revision>
  <dcterms:created xsi:type="dcterms:W3CDTF">2020-06-14T16:42:34Z</dcterms:created>
  <dcterms:modified xsi:type="dcterms:W3CDTF">2020-06-14T16:42:34Z</dcterms:modified>
</cp:coreProperties>
</file>