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7" r:id="rId3"/>
    <p:sldId id="262" r:id="rId4"/>
    <p:sldId id="278" r:id="rId5"/>
    <p:sldId id="277" r:id="rId6"/>
    <p:sldId id="285" r:id="rId7"/>
    <p:sldId id="261" r:id="rId8"/>
    <p:sldId id="288" r:id="rId9"/>
    <p:sldId id="258" r:id="rId10"/>
    <p:sldId id="256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0" r:id="rId19"/>
    <p:sldId id="281" r:id="rId20"/>
    <p:sldId id="283" r:id="rId21"/>
    <p:sldId id="29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24" autoAdjust="0"/>
  </p:normalViewPr>
  <p:slideViewPr>
    <p:cSldViewPr>
      <p:cViewPr>
        <p:scale>
          <a:sx n="58" d="100"/>
          <a:sy n="58" d="100"/>
        </p:scale>
        <p:origin x="-1018" y="-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1.xml"/><Relationship Id="rId13" Type="http://schemas.openxmlformats.org/officeDocument/2006/relationships/slide" Target="slides/slide16.xml"/><Relationship Id="rId3" Type="http://schemas.openxmlformats.org/officeDocument/2006/relationships/slide" Target="slides/slide3.xml"/><Relationship Id="rId7" Type="http://schemas.openxmlformats.org/officeDocument/2006/relationships/slide" Target="slides/slide8.xml"/><Relationship Id="rId12" Type="http://schemas.openxmlformats.org/officeDocument/2006/relationships/slide" Target="slides/slide15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11" Type="http://schemas.openxmlformats.org/officeDocument/2006/relationships/slide" Target="slides/slide14.xml"/><Relationship Id="rId5" Type="http://schemas.openxmlformats.org/officeDocument/2006/relationships/slide" Target="slides/slide5.xml"/><Relationship Id="rId15" Type="http://schemas.openxmlformats.org/officeDocument/2006/relationships/slide" Target="slides/slide21.xml"/><Relationship Id="rId10" Type="http://schemas.openxmlformats.org/officeDocument/2006/relationships/slide" Target="slides/slide13.xml"/><Relationship Id="rId4" Type="http://schemas.openxmlformats.org/officeDocument/2006/relationships/slide" Target="slides/slide4.xml"/><Relationship Id="rId9" Type="http://schemas.openxmlformats.org/officeDocument/2006/relationships/slide" Target="slides/slide12.xml"/><Relationship Id="rId14" Type="http://schemas.openxmlformats.org/officeDocument/2006/relationships/slide" Target="slides/slide1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23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17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19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30.jpe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3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23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5.jpe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КИЛ\Pictures\Фоны\54b7cb247a33654e5dab3726e777ccd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59" y="336848"/>
            <a:ext cx="8440881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Горизонтальный свиток 7"/>
          <p:cNvSpPr/>
          <p:nvPr/>
        </p:nvSpPr>
        <p:spPr>
          <a:xfrm rot="21600000">
            <a:off x="1331640" y="1556792"/>
            <a:ext cx="6552727" cy="4248472"/>
          </a:xfrm>
          <a:prstGeom prst="horizontalScroll">
            <a:avLst>
              <a:gd name="adj" fmla="val 8962"/>
            </a:avLst>
          </a:prstGeom>
          <a:gradFill>
            <a:gsLst>
              <a:gs pos="0">
                <a:srgbClr val="FFFF5B"/>
              </a:gs>
              <a:gs pos="49000">
                <a:srgbClr val="FFD54F"/>
              </a:gs>
              <a:gs pos="100000">
                <a:schemeClr val="accent6">
                  <a:lumMod val="75000"/>
                </a:schemeClr>
              </a:gs>
            </a:gsLst>
            <a:lin ang="1800000" scaled="0"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«Поможем Федоре»</a:t>
            </a:r>
          </a:p>
          <a:p>
            <a:pPr algn="ctr"/>
            <a:endParaRPr lang="ru-RU" sz="4000" b="1" i="1" dirty="0" smtClean="0">
              <a:ln w="1270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4000" i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latin typeface="Georgia" panose="02040502050405020303" pitchFamily="18" charset="0"/>
              </a:rPr>
              <a:t>(посуда)</a:t>
            </a:r>
            <a:endParaRPr lang="ru-RU" sz="4000" i="1" dirty="0">
              <a:ln w="1270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im1-tub-ru.yandex.net/i?id=179d9a7b33c66ff25d2a5e5fe6508b00-115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95664" y="4595588"/>
            <a:ext cx="2624132" cy="1976382"/>
          </a:xfrm>
          <a:prstGeom prst="rect">
            <a:avLst/>
          </a:prstGeom>
          <a:noFill/>
        </p:spPr>
      </p:pic>
      <p:pic>
        <p:nvPicPr>
          <p:cNvPr id="7174" name="Picture 6" descr="http://im1-tub-ru.yandex.net/i?id=49a532d31bad0bb1754dcb8434747723-91-144&amp;n=2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92080" y="1124744"/>
            <a:ext cx="2808312" cy="1992996"/>
          </a:xfrm>
          <a:prstGeom prst="rect">
            <a:avLst/>
          </a:prstGeom>
          <a:noFill/>
        </p:spPr>
      </p:pic>
      <p:pic>
        <p:nvPicPr>
          <p:cNvPr id="7176" name="Picture 8" descr="http://im1-tub-ru.yandex.net/i?id=8f94520af1fdedb2f0fd598e780e271e-143-144&amp;n=21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580112" y="3212976"/>
            <a:ext cx="2662236" cy="2160240"/>
          </a:xfrm>
          <a:prstGeom prst="rect">
            <a:avLst/>
          </a:prstGeom>
          <a:noFill/>
        </p:spPr>
      </p:pic>
      <p:pic>
        <p:nvPicPr>
          <p:cNvPr id="7178" name="Picture 10" descr="http://im2-tub-ru.yandex.net/i?id=265cc320573c0950d4e8b486932c58ff-87-144&amp;n=2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187624" y="3501007"/>
            <a:ext cx="2736304" cy="1953169"/>
          </a:xfrm>
          <a:prstGeom prst="rect">
            <a:avLst/>
          </a:prstGeom>
          <a:noFill/>
        </p:spPr>
      </p:pic>
      <p:pic>
        <p:nvPicPr>
          <p:cNvPr id="11266" name="Picture 2" descr="http://img02.wikimart.ru/75/f0/a2bfc4fd-4755-4011-aa49-f575f06df8de.jpe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835696" y="1484784"/>
            <a:ext cx="2520280" cy="188120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331640" y="548680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Чайная    посуда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im1-tub-ru.yandex.net/i?id=9e34e5123ca3ef72ac77f9cd4c900f42-60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2420888"/>
            <a:ext cx="2232248" cy="2160240"/>
          </a:xfrm>
          <a:prstGeom prst="rect">
            <a:avLst/>
          </a:prstGeom>
          <a:noFill/>
        </p:spPr>
      </p:pic>
      <p:pic>
        <p:nvPicPr>
          <p:cNvPr id="7" name="Picture 2" descr="http://im2-tub-ru.yandex.net/i?id=a7d73ce8a7259533410c6241d7ed711f-103-144&amp;n=2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156176" y="2564904"/>
            <a:ext cx="2664296" cy="2232247"/>
          </a:xfrm>
          <a:prstGeom prst="rect">
            <a:avLst/>
          </a:prstGeom>
          <a:noFill/>
        </p:spPr>
      </p:pic>
      <p:pic>
        <p:nvPicPr>
          <p:cNvPr id="8" name="Picture 6" descr="Купить фаянс кубаньфарфор в регионе Россия. Цена, где купить и заказать товар с доставкой. Стоимость при покупке оптом и продажа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707904" y="1772816"/>
            <a:ext cx="2016224" cy="2016224"/>
          </a:xfrm>
          <a:prstGeom prst="rect">
            <a:avLst/>
          </a:prstGeom>
          <a:noFill/>
        </p:spPr>
      </p:pic>
      <p:pic>
        <p:nvPicPr>
          <p:cNvPr id="21506" name="Picture 2" descr="Урра. Мечта моя сбылась. Дневник группы &quot;Кухонная утварь и всё про нашу любимую кухню&quot; - Страна Мам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275856" y="3933056"/>
            <a:ext cx="2088232" cy="203196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59632" y="620689"/>
            <a:ext cx="5937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Четвёртый   лишний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2-tub-ru.yandex.net/i?id=a7d73ce8a7259533410c6241d7ed711f-103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1560" y="2636912"/>
            <a:ext cx="2664296" cy="2232247"/>
          </a:xfrm>
          <a:prstGeom prst="rect">
            <a:avLst/>
          </a:prstGeom>
          <a:noFill/>
        </p:spPr>
      </p:pic>
      <p:pic>
        <p:nvPicPr>
          <p:cNvPr id="8" name="Picture 6" descr="Купить фаянс кубаньфарфор в регионе Россия. Цена, где купить и заказать товар с доставкой. Стоимость при покупке оптом и продажа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563888" y="4149080"/>
            <a:ext cx="2016224" cy="2016224"/>
          </a:xfrm>
          <a:prstGeom prst="rect">
            <a:avLst/>
          </a:prstGeom>
          <a:noFill/>
        </p:spPr>
      </p:pic>
      <p:pic>
        <p:nvPicPr>
          <p:cNvPr id="9" name="Picture 8" descr="http://im3-tub-ru.yandex.net/i?id=d3a0862ad8f4828c7167846ab072d666-83-144&amp;n=21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347864" y="1772816"/>
            <a:ext cx="2097782" cy="1872208"/>
          </a:xfrm>
          <a:prstGeom prst="rect">
            <a:avLst/>
          </a:prstGeom>
          <a:noFill/>
        </p:spPr>
      </p:pic>
      <p:pic>
        <p:nvPicPr>
          <p:cNvPr id="10" name="Picture 12" descr="Супница Аврора 754 Брусника (1) Посуда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652120" y="2276872"/>
            <a:ext cx="2448272" cy="252028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907704" y="692696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Четвёртый   лишний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im1-tub-ru.yandex.net/i?id=9e34e5123ca3ef72ac77f9cd4c900f42-60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19672" y="3573016"/>
            <a:ext cx="2520280" cy="2448272"/>
          </a:xfrm>
          <a:prstGeom prst="rect">
            <a:avLst/>
          </a:prstGeom>
          <a:noFill/>
        </p:spPr>
      </p:pic>
      <p:pic>
        <p:nvPicPr>
          <p:cNvPr id="9" name="Picture 8" descr="http://im1-tub-ru.yandex.net/i?id=8f94520af1fdedb2f0fd598e780e271e-143-144&amp;n=2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20072" y="1052736"/>
            <a:ext cx="2971549" cy="2736304"/>
          </a:xfrm>
          <a:prstGeom prst="rect">
            <a:avLst/>
          </a:prstGeom>
          <a:noFill/>
        </p:spPr>
      </p:pic>
      <p:pic>
        <p:nvPicPr>
          <p:cNvPr id="10" name="Picture 6" descr="http://im1-tub-ru.yandex.net/i?id=49a532d31bad0bb1754dcb8434747723-91-144&amp;n=21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148064" y="3789040"/>
            <a:ext cx="2808312" cy="231272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91680" y="620688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Четвёртый   лишний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://img02.wikimart.ru/75/f0/a2bfc4fd-4755-4011-aa49-f575f06df8de.jp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691680" y="1772816"/>
            <a:ext cx="2520280" cy="18812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://ped-kopilka.ru/images/54-1(2)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1560" y="1124744"/>
            <a:ext cx="792088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99592" y="548681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   «Чего не стало?»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ped-kopilka.ru/images/54-2(1)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332656"/>
            <a:ext cx="8568952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ped-kopilka.ru/images/54-3(1)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332656"/>
            <a:ext cx="8640960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ped-kopilka.ru/images/54-4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2-tub-ru.yandex.net/i?id=a7d73ce8a7259533410c6241d7ed711f-103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15616" y="692696"/>
            <a:ext cx="3312368" cy="2736303"/>
          </a:xfrm>
          <a:prstGeom prst="rect">
            <a:avLst/>
          </a:prstGeom>
          <a:noFill/>
        </p:spPr>
      </p:pic>
      <p:pic>
        <p:nvPicPr>
          <p:cNvPr id="2052" name="Picture 4" descr="http://im1-tub-ru.yandex.net/i?id=9e34e5123ca3ef72ac77f9cd4c900f42-60-144&amp;n=2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148064" y="548680"/>
            <a:ext cx="2808312" cy="2664296"/>
          </a:xfrm>
          <a:prstGeom prst="rect">
            <a:avLst/>
          </a:prstGeom>
          <a:noFill/>
        </p:spPr>
      </p:pic>
      <p:pic>
        <p:nvPicPr>
          <p:cNvPr id="2056" name="Picture 8" descr="Henckels Половник TWIN Pure black,380 мм (37613-000) Купить в интернет магазине Allpresents.ru продажа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187624" y="4581128"/>
            <a:ext cx="3240360" cy="1789782"/>
          </a:xfrm>
          <a:prstGeom prst="rect">
            <a:avLst/>
          </a:prstGeom>
          <a:noFill/>
        </p:spPr>
      </p:pic>
      <p:pic>
        <p:nvPicPr>
          <p:cNvPr id="2058" name="Picture 10" descr="http://im3-tub-ru.yandex.net/i?id=fa3069df355a91ea4fb61b38cedfd47f-117-144&amp;n=2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635896" y="2924944"/>
            <a:ext cx="1788790" cy="1788790"/>
          </a:xfrm>
          <a:prstGeom prst="rect">
            <a:avLst/>
          </a:prstGeom>
          <a:noFill/>
        </p:spPr>
      </p:pic>
      <p:pic>
        <p:nvPicPr>
          <p:cNvPr id="12" name="Picture 2" descr="Урра. Мечта моя сбылась. Дневник группы &quot;Кухонная утварь и всё про нашу любимую кухню&quot; - Страна Мам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436096" y="3645024"/>
            <a:ext cx="2743320" cy="25409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im3-tub-ru.yandex.net/i?id=31ff659c7eadea556b69cd013804961c-126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635896" y="3068960"/>
            <a:ext cx="2467161" cy="1644774"/>
          </a:xfrm>
          <a:prstGeom prst="rect">
            <a:avLst/>
          </a:prstGeom>
          <a:noFill/>
        </p:spPr>
      </p:pic>
      <p:pic>
        <p:nvPicPr>
          <p:cNvPr id="5124" name="Picture 4" descr="Салатник 24 см &quot;Хелена&quot; &quot; Каталог Интернет-магазин кухонной посуды в Уфе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08104" y="4293096"/>
            <a:ext cx="2884920" cy="1788790"/>
          </a:xfrm>
          <a:prstGeom prst="rect">
            <a:avLst/>
          </a:prstGeom>
          <a:noFill/>
        </p:spPr>
      </p:pic>
      <p:pic>
        <p:nvPicPr>
          <p:cNvPr id="5126" name="Picture 6" descr="Купить фаянс кубаньфарфор в регионе Россия. Цена, где купить и заказать товар с доставкой. Стоимость при покупке оптом и продажа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12160" y="1700808"/>
            <a:ext cx="2448272" cy="2448272"/>
          </a:xfrm>
          <a:prstGeom prst="rect">
            <a:avLst/>
          </a:prstGeom>
          <a:noFill/>
        </p:spPr>
      </p:pic>
      <p:pic>
        <p:nvPicPr>
          <p:cNvPr id="5128" name="Picture 8" descr="http://im3-tub-ru.yandex.net/i?id=d3a0862ad8f4828c7167846ab072d666-83-144&amp;n=2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347864" y="836711"/>
            <a:ext cx="2520280" cy="2249275"/>
          </a:xfrm>
          <a:prstGeom prst="rect">
            <a:avLst/>
          </a:prstGeom>
          <a:noFill/>
        </p:spPr>
      </p:pic>
      <p:pic>
        <p:nvPicPr>
          <p:cNvPr id="5130" name="Picture 10" descr="Соусник Bekker BK-889 - интернет магазин &quot;Моя кухня&quot;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115616" y="4581128"/>
            <a:ext cx="2193032" cy="1644774"/>
          </a:xfrm>
          <a:prstGeom prst="rect">
            <a:avLst/>
          </a:prstGeom>
          <a:noFill/>
        </p:spPr>
      </p:pic>
      <p:pic>
        <p:nvPicPr>
          <p:cNvPr id="5132" name="Picture 12" descr="Супница Аврора 754 Брусника (1) Посуда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11560" y="1340768"/>
            <a:ext cx="2952328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КИЛ\Pictures\Фоны\54b7cb247a33654e5dab3726e777ccd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59" y="336848"/>
            <a:ext cx="8440881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Горизонтальный свиток 7"/>
          <p:cNvSpPr/>
          <p:nvPr/>
        </p:nvSpPr>
        <p:spPr>
          <a:xfrm rot="21600000">
            <a:off x="827584" y="980728"/>
            <a:ext cx="7416824" cy="4968552"/>
          </a:xfrm>
          <a:prstGeom prst="horizontalScroll">
            <a:avLst>
              <a:gd name="adj" fmla="val 8962"/>
            </a:avLst>
          </a:prstGeom>
          <a:gradFill>
            <a:gsLst>
              <a:gs pos="0">
                <a:srgbClr val="FFFF5B"/>
              </a:gs>
              <a:gs pos="49000">
                <a:srgbClr val="FFD54F"/>
              </a:gs>
              <a:gs pos="100000">
                <a:schemeClr val="accent6">
                  <a:lumMod val="75000"/>
                </a:schemeClr>
              </a:gs>
            </a:gsLst>
            <a:lin ang="1800000" scaled="0"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расширение и обогащение словарного          запаса детей по теме «Посуда»; классификация предметов посуды по способу употребления в быту (кухонная, столовая, чайная,); развивать внимание, память, зрительное восприятие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im1-tub-ru.yandex.net/i?id=179d9a7b33c66ff25d2a5e5fe6508b00-115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03848" y="4653136"/>
            <a:ext cx="2254147" cy="1872519"/>
          </a:xfrm>
          <a:prstGeom prst="rect">
            <a:avLst/>
          </a:prstGeom>
          <a:noFill/>
        </p:spPr>
      </p:pic>
      <p:pic>
        <p:nvPicPr>
          <p:cNvPr id="7174" name="Picture 6" descr="http://im1-tub-ru.yandex.net/i?id=49a532d31bad0bb1754dcb8434747723-91-144&amp;n=2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6016" y="980728"/>
            <a:ext cx="3157274" cy="2160240"/>
          </a:xfrm>
          <a:prstGeom prst="rect">
            <a:avLst/>
          </a:prstGeom>
          <a:noFill/>
        </p:spPr>
      </p:pic>
      <p:pic>
        <p:nvPicPr>
          <p:cNvPr id="7176" name="Picture 8" descr="http://im1-tub-ru.yandex.net/i?id=8f94520af1fdedb2f0fd598e780e271e-143-144&amp;n=21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508105" y="2708919"/>
            <a:ext cx="3032208" cy="2797147"/>
          </a:xfrm>
          <a:prstGeom prst="rect">
            <a:avLst/>
          </a:prstGeom>
          <a:noFill/>
        </p:spPr>
      </p:pic>
      <p:pic>
        <p:nvPicPr>
          <p:cNvPr id="7178" name="Picture 10" descr="http://im2-tub-ru.yandex.net/i?id=265cc320573c0950d4e8b486932c58ff-87-144&amp;n=2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83567" y="3284984"/>
            <a:ext cx="3042133" cy="2148830"/>
          </a:xfrm>
          <a:prstGeom prst="rect">
            <a:avLst/>
          </a:prstGeom>
          <a:noFill/>
        </p:spPr>
      </p:pic>
      <p:pic>
        <p:nvPicPr>
          <p:cNvPr id="10" name="Picture 2" descr="http://img02.wikimart.ru/75/f0/a2bfc4fd-4755-4011-aa49-f575f06df8de.jpe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835696" y="1124744"/>
            <a:ext cx="2520280" cy="18812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1196752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Best\Desktop\посуда\nabor-posudy-631-B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2492896"/>
            <a:ext cx="532859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://ped-kopilka.ru/images/54-8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91880" y="1268759"/>
            <a:ext cx="4680520" cy="4392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http://s017.radikal.ru/i444/1111/88/abd2d0222710t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55576" y="692696"/>
            <a:ext cx="2160240" cy="31226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McDonalds :D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332656"/>
            <a:ext cx="8496944" cy="62646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im1-tub-ru.yandex.net/i?id=9e34e5123ca3ef72ac77f9cd4c900f42-60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79712" y="908720"/>
            <a:ext cx="4608512" cy="44729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91680" y="620689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«Отгадай –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36096" y="5157192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Чайника подружка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Имеет два ушка,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Варит кашу, суп для Юли.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зовут её…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m2-tub-ru.yandex.net/i?id=a7d73ce8a7259533410c6241d7ed711f-103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95736" y="1700808"/>
            <a:ext cx="5832648" cy="345638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63688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90872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«Отгадай –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5085184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Будет вкусная еда 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золотою коркою, 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пользуешься ты… 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Верно,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сковородкою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2-tub-ru.yandex.net/i?id=a7d73ce8a7259533410c6241d7ed711f-103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43608" y="1052736"/>
            <a:ext cx="2664296" cy="2581035"/>
          </a:xfrm>
          <a:prstGeom prst="rect">
            <a:avLst/>
          </a:prstGeom>
          <a:noFill/>
        </p:spPr>
      </p:pic>
      <p:pic>
        <p:nvPicPr>
          <p:cNvPr id="2052" name="Picture 4" descr="http://im1-tub-ru.yandex.net/i?id=9e34e5123ca3ef72ac77f9cd4c900f42-60-144&amp;n=2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868144" y="1052736"/>
            <a:ext cx="2604290" cy="2520280"/>
          </a:xfrm>
          <a:prstGeom prst="rect">
            <a:avLst/>
          </a:prstGeom>
          <a:noFill/>
        </p:spPr>
      </p:pic>
      <p:pic>
        <p:nvPicPr>
          <p:cNvPr id="2056" name="Picture 8" descr="Henckels Половник TWIN Pure black,380 мм (37613-000) Купить в интернет магазине Allpresents.ru продажа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115615" y="4293096"/>
            <a:ext cx="2372985" cy="1594089"/>
          </a:xfrm>
          <a:prstGeom prst="rect">
            <a:avLst/>
          </a:prstGeom>
          <a:noFill/>
        </p:spPr>
      </p:pic>
      <p:pic>
        <p:nvPicPr>
          <p:cNvPr id="2058" name="Picture 10" descr="http://im3-tub-ru.yandex.net/i?id=fa3069df355a91ea4fb61b38cedfd47f-117-144&amp;n=2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923928" y="2780928"/>
            <a:ext cx="1428750" cy="1428750"/>
          </a:xfrm>
          <a:prstGeom prst="rect">
            <a:avLst/>
          </a:prstGeom>
          <a:noFill/>
        </p:spPr>
      </p:pic>
      <p:pic>
        <p:nvPicPr>
          <p:cNvPr id="12" name="Picture 2" descr="Урра. Мечта моя сбылась. Дневник группы &quot;Кухонная утварь и всё про нашу любимую кухню&quot; - Страна Мам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652120" y="3717032"/>
            <a:ext cx="2315260" cy="225287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115616" y="548681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Кухонная     посуда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катерть на обеденный стол ручная работа: продам в разделе Мебель и интерьер по выгодной цене, в продаже Cкатерть на обеденный с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332656"/>
            <a:ext cx="8352928" cy="6192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9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ИЛ\Pictures\Багеты\ramochka-35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3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im3-tub-ru.yandex.net/i?id=31ff659c7eadea556b69cd013804961c-126-144&amp;n=2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707904" y="1484784"/>
            <a:ext cx="2143125" cy="1284746"/>
          </a:xfrm>
          <a:prstGeom prst="rect">
            <a:avLst/>
          </a:prstGeom>
          <a:noFill/>
        </p:spPr>
      </p:pic>
      <p:pic>
        <p:nvPicPr>
          <p:cNvPr id="5124" name="Picture 4" descr="Салатник 24 см &quot;Хелена&quot; &quot; Каталог Интернет-магазин кухонной посуды в Уфе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940152" y="4293096"/>
            <a:ext cx="2448272" cy="1788790"/>
          </a:xfrm>
          <a:prstGeom prst="rect">
            <a:avLst/>
          </a:prstGeom>
          <a:noFill/>
        </p:spPr>
      </p:pic>
      <p:pic>
        <p:nvPicPr>
          <p:cNvPr id="5126" name="Picture 6" descr="Купить фаянс кубаньфарфор в регионе Россия. Цена, где купить и заказать товар с доставкой. Стоимость при покупке оптом и продажа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156176" y="1340767"/>
            <a:ext cx="2232248" cy="2311971"/>
          </a:xfrm>
          <a:prstGeom prst="rect">
            <a:avLst/>
          </a:prstGeom>
          <a:noFill/>
        </p:spPr>
      </p:pic>
      <p:pic>
        <p:nvPicPr>
          <p:cNvPr id="5130" name="Picture 10" descr="Соусник Bekker BK-889 - интернет магазин &quot;Моя кухня&quot;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99592" y="4725144"/>
            <a:ext cx="2121024" cy="1428750"/>
          </a:xfrm>
          <a:prstGeom prst="rect">
            <a:avLst/>
          </a:prstGeom>
          <a:noFill/>
        </p:spPr>
      </p:pic>
      <p:pic>
        <p:nvPicPr>
          <p:cNvPr id="5132" name="Picture 12" descr="Супница Аврора 754 Брусника (1) Посуда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347864" y="3068960"/>
            <a:ext cx="2491606" cy="2232248"/>
          </a:xfrm>
          <a:prstGeom prst="rect">
            <a:avLst/>
          </a:prstGeom>
          <a:noFill/>
        </p:spPr>
      </p:pic>
      <p:pic>
        <p:nvPicPr>
          <p:cNvPr id="10" name="Picture 8" descr="http://im3-tub-ru.yandex.net/i?id=d3a0862ad8f4828c7167846ab072d666-83-144&amp;n=21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971600" y="1388006"/>
            <a:ext cx="2448272" cy="218501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691680" y="476673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Столовая  посуда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57</Words>
  <Application>Microsoft Office PowerPoint</Application>
  <PresentationFormat>Экран (4:3)</PresentationFormat>
  <Paragraphs>16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Екатерина</cp:lastModifiedBy>
  <cp:revision>47</cp:revision>
  <dcterms:created xsi:type="dcterms:W3CDTF">2014-11-15T13:20:19Z</dcterms:created>
  <dcterms:modified xsi:type="dcterms:W3CDTF">2015-11-15T16:26:31Z</dcterms:modified>
</cp:coreProperties>
</file>