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2" r:id="rId18"/>
    <p:sldId id="274" r:id="rId19"/>
    <p:sldId id="275" r:id="rId20"/>
    <p:sldId id="276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E3C6D-41EC-489A-A611-281EF21769F8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9DD2F-6C7F-4A19-AA41-D1646C9C1C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8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9DD2F-6C7F-4A19-AA41-D1646C9C1C9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E0C87-832F-4DAC-B602-D929D0319B4D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12" Type="http://schemas.openxmlformats.org/officeDocument/2006/relationships/image" Target="../media/image2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8.png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5.jpeg"/><Relationship Id="rId9" Type="http://schemas.openxmlformats.org/officeDocument/2006/relationships/image" Target="../media/image4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5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5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hyperlink" Target="http://www.forum.materinstvo.ru/" TargetMode="Externa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11" Type="http://schemas.openxmlformats.org/officeDocument/2006/relationships/image" Target="../media/image28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1285860"/>
            <a:ext cx="75009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Правила поведения зимой</a:t>
            </a:r>
            <a:endParaRPr lang="ru-RU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 descr="79cce36bdf8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286116" y="3468617"/>
            <a:ext cx="3444247" cy="3389383"/>
          </a:xfrm>
          <a:prstGeom prst="rect">
            <a:avLst/>
          </a:prstGeom>
        </p:spPr>
      </p:pic>
      <p:pic>
        <p:nvPicPr>
          <p:cNvPr id="6" name="~PP24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500438"/>
            <a:ext cx="4526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Нельзя кататься с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горки вблизи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проезжей части!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357422" y="5429264"/>
            <a:ext cx="914479" cy="914479"/>
          </a:xfrm>
          <a:prstGeom prst="rect">
            <a:avLst/>
          </a:prstGeom>
        </p:spPr>
      </p:pic>
      <p:pic>
        <p:nvPicPr>
          <p:cNvPr id="6" name="Рисунок 5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786314" y="5357826"/>
            <a:ext cx="914479" cy="914479"/>
          </a:xfrm>
          <a:prstGeom prst="rect">
            <a:avLst/>
          </a:prstGeom>
        </p:spPr>
      </p:pic>
      <p:pic>
        <p:nvPicPr>
          <p:cNvPr id="7" name="~PP28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1142984"/>
            <a:ext cx="1816624" cy="2082118"/>
          </a:xfrm>
          <a:prstGeom prst="rect">
            <a:avLst/>
          </a:prstGeom>
        </p:spPr>
      </p:pic>
      <p:pic>
        <p:nvPicPr>
          <p:cNvPr id="16" name="Рисунок 1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00100" y="642918"/>
            <a:ext cx="1816624" cy="208211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0" y="2357430"/>
            <a:ext cx="2643174" cy="135732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2500306"/>
            <a:ext cx="2142544" cy="168593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0" y="3929066"/>
            <a:ext cx="2643142" cy="178595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post-49092-126890428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57422" y="0"/>
            <a:ext cx="5335324" cy="4368029"/>
          </a:xfrm>
          <a:prstGeom prst="rect">
            <a:avLst/>
          </a:prstGeom>
        </p:spPr>
      </p:pic>
      <p:pic>
        <p:nvPicPr>
          <p:cNvPr id="17" name="Рисунок 16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27376" y="1785926"/>
            <a:ext cx="1816624" cy="2082118"/>
          </a:xfrm>
          <a:prstGeom prst="rect">
            <a:avLst/>
          </a:prstGeom>
        </p:spPr>
      </p:pic>
      <p:pic>
        <p:nvPicPr>
          <p:cNvPr id="2" name="Рисунок 1" descr="1_Hokaido_Winter_19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40" y="2214554"/>
            <a:ext cx="6134532" cy="4429132"/>
          </a:xfrm>
          <a:prstGeom prst="rect">
            <a:avLst/>
          </a:prstGeom>
        </p:spPr>
      </p:pic>
      <p:pic>
        <p:nvPicPr>
          <p:cNvPr id="18" name="Рисунок 17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2428868"/>
            <a:ext cx="1816624" cy="2082118"/>
          </a:xfrm>
          <a:prstGeom prst="rect">
            <a:avLst/>
          </a:prstGeom>
        </p:spPr>
      </p:pic>
      <p:pic>
        <p:nvPicPr>
          <p:cNvPr id="19" name="Рисунок 18" descr="38e8c41cd5d0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4000504"/>
            <a:ext cx="2786082" cy="2609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29388" y="5657671"/>
            <a:ext cx="271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Какая чудо-горка</a:t>
            </a:r>
          </a:p>
          <a:p>
            <a:r>
              <a:rPr lang="ru-RU" b="1" dirty="0" smtClean="0"/>
              <a:t>У нас у дома, братцы!</a:t>
            </a:r>
          </a:p>
          <a:p>
            <a:r>
              <a:rPr lang="ru-RU" b="1" dirty="0" smtClean="0"/>
              <a:t>Взял саночки Егорка,</a:t>
            </a:r>
          </a:p>
          <a:p>
            <a:r>
              <a:rPr lang="ru-RU" b="1" dirty="0" smtClean="0"/>
              <a:t>Пошёл с горы кататься.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72198" y="5657671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Он склон нашёл покруче,</a:t>
            </a:r>
          </a:p>
          <a:p>
            <a:r>
              <a:rPr lang="ru-RU" b="1" dirty="0" smtClean="0"/>
              <a:t>Но говорит Марина:</a:t>
            </a:r>
          </a:p>
          <a:p>
            <a:r>
              <a:rPr lang="ru-RU" b="1" dirty="0" smtClean="0"/>
              <a:t>«Здесь не катайся лучше,</a:t>
            </a:r>
          </a:p>
          <a:p>
            <a:r>
              <a:rPr lang="ru-RU" b="1" dirty="0" smtClean="0"/>
              <a:t>Смотри, внизу – машины!»</a:t>
            </a:r>
            <a:endParaRPr lang="ru-RU" b="1" dirty="0"/>
          </a:p>
        </p:txBody>
      </p:sp>
      <p:pic>
        <p:nvPicPr>
          <p:cNvPr id="23" name="Рисунок 22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357818" y="2571744"/>
            <a:ext cx="1816624" cy="2082118"/>
          </a:xfrm>
          <a:prstGeom prst="rect">
            <a:avLst/>
          </a:prstGeom>
        </p:spPr>
      </p:pic>
      <p:pic>
        <p:nvPicPr>
          <p:cNvPr id="20" name="Рисунок 19" descr="post-47618-123126409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4810" y="3786190"/>
            <a:ext cx="1857388" cy="2833305"/>
          </a:xfrm>
          <a:prstGeom prst="rect">
            <a:avLst/>
          </a:prstGeom>
        </p:spPr>
      </p:pic>
      <p:pic>
        <p:nvPicPr>
          <p:cNvPr id="24" name="~PP23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49092-126890428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5335324" cy="4368029"/>
          </a:xfrm>
          <a:prstGeom prst="rect">
            <a:avLst/>
          </a:prstGeom>
        </p:spPr>
      </p:pic>
      <p:pic>
        <p:nvPicPr>
          <p:cNvPr id="6" name="Рисунок 5" descr="1_Hokaido_Winter_19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2071678"/>
            <a:ext cx="6134532" cy="4429132"/>
          </a:xfrm>
          <a:prstGeom prst="rect">
            <a:avLst/>
          </a:prstGeom>
        </p:spPr>
      </p:pic>
      <p:pic>
        <p:nvPicPr>
          <p:cNvPr id="7" name="Рисунок 6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929190" y="2071678"/>
            <a:ext cx="1816624" cy="2082118"/>
          </a:xfrm>
          <a:prstGeom prst="rect">
            <a:avLst/>
          </a:prstGeom>
        </p:spPr>
      </p:pic>
      <p:pic>
        <p:nvPicPr>
          <p:cNvPr id="8" name="Рисунок 7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215074" y="1428736"/>
            <a:ext cx="1816624" cy="2082118"/>
          </a:xfrm>
          <a:prstGeom prst="rect">
            <a:avLst/>
          </a:prstGeom>
        </p:spPr>
      </p:pic>
      <p:pic>
        <p:nvPicPr>
          <p:cNvPr id="9" name="Рисунок 8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327376" y="1071546"/>
            <a:ext cx="1816624" cy="2082118"/>
          </a:xfrm>
          <a:prstGeom prst="rect">
            <a:avLst/>
          </a:prstGeom>
        </p:spPr>
      </p:pic>
      <p:pic>
        <p:nvPicPr>
          <p:cNvPr id="10" name="Рисунок 9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2571744"/>
            <a:ext cx="1816624" cy="2082118"/>
          </a:xfrm>
          <a:prstGeom prst="rect">
            <a:avLst/>
          </a:prstGeom>
        </p:spPr>
      </p:pic>
      <p:pic>
        <p:nvPicPr>
          <p:cNvPr id="11" name="Рисунок 10" descr="38e8c41cd5d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3357562"/>
            <a:ext cx="2571736" cy="2408581"/>
          </a:xfrm>
          <a:prstGeom prst="rect">
            <a:avLst/>
          </a:prstGeom>
        </p:spPr>
      </p:pic>
      <p:pic>
        <p:nvPicPr>
          <p:cNvPr id="12" name="Рисунок 11" descr="post-47618-123126409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643174" y="2585668"/>
            <a:ext cx="1643074" cy="2631705"/>
          </a:xfrm>
          <a:prstGeom prst="rect">
            <a:avLst/>
          </a:prstGeom>
        </p:spPr>
      </p:pic>
      <p:pic>
        <p:nvPicPr>
          <p:cNvPr id="13" name="Рисунок 12" descr="1b848d4592a9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6215074" y="2714620"/>
            <a:ext cx="3043406" cy="2312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9322" y="5643578"/>
            <a:ext cx="321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«Смотри, с другой сторонки,</a:t>
            </a:r>
          </a:p>
          <a:p>
            <a:r>
              <a:rPr lang="ru-RU" b="1" dirty="0" smtClean="0"/>
              <a:t>Где нет проезжей части, </a:t>
            </a:r>
          </a:p>
          <a:p>
            <a:r>
              <a:rPr lang="ru-RU" b="1" dirty="0" smtClean="0"/>
              <a:t>Катаются Алёнка,</a:t>
            </a:r>
          </a:p>
          <a:p>
            <a:r>
              <a:rPr lang="ru-RU" b="1" dirty="0" smtClean="0"/>
              <a:t>Вадим , Илья и Настя».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5657671"/>
            <a:ext cx="2502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«Марина, я согласен!</a:t>
            </a:r>
          </a:p>
          <a:p>
            <a:r>
              <a:rPr lang="ru-RU" b="1" dirty="0" smtClean="0"/>
              <a:t>Спасибо за советы!</a:t>
            </a:r>
          </a:p>
          <a:p>
            <a:r>
              <a:rPr lang="ru-RU" b="1" dirty="0" smtClean="0"/>
              <a:t>Да, этот склон опасен,</a:t>
            </a:r>
          </a:p>
          <a:p>
            <a:r>
              <a:rPr lang="ru-RU" b="1" dirty="0" smtClean="0"/>
              <a:t>С него я не поеду».</a:t>
            </a:r>
            <a:endParaRPr lang="ru-RU" b="1" dirty="0"/>
          </a:p>
        </p:txBody>
      </p:sp>
      <p:pic>
        <p:nvPicPr>
          <p:cNvPr id="16" name="~PP17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Hokaido_Winter_19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1214422"/>
            <a:ext cx="8014084" cy="5786168"/>
          </a:xfrm>
          <a:prstGeom prst="rect">
            <a:avLst/>
          </a:prstGeom>
        </p:spPr>
      </p:pic>
      <p:pic>
        <p:nvPicPr>
          <p:cNvPr id="3" name="Рисунок 2" descr="post-49092-126890428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5335324" cy="2867855"/>
          </a:xfrm>
          <a:prstGeom prst="rect">
            <a:avLst/>
          </a:prstGeom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072066" y="785794"/>
            <a:ext cx="1567309" cy="1796366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500826" y="500042"/>
            <a:ext cx="1504980" cy="1724928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58116" y="428604"/>
            <a:ext cx="1285884" cy="1473812"/>
          </a:xfrm>
          <a:prstGeom prst="rect">
            <a:avLst/>
          </a:prstGeom>
        </p:spPr>
      </p:pic>
      <p:pic>
        <p:nvPicPr>
          <p:cNvPr id="7" name="Рисунок 6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42844" y="928670"/>
            <a:ext cx="1816624" cy="2082118"/>
          </a:xfrm>
          <a:prstGeom prst="rect">
            <a:avLst/>
          </a:prstGeom>
        </p:spPr>
      </p:pic>
      <p:pic>
        <p:nvPicPr>
          <p:cNvPr id="8" name="Рисунок 7" descr="1b848d4592a9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24920">
            <a:off x="2372304" y="3759051"/>
            <a:ext cx="3630750" cy="2759374"/>
          </a:xfrm>
          <a:prstGeom prst="rect">
            <a:avLst/>
          </a:prstGeom>
        </p:spPr>
      </p:pic>
      <p:pic>
        <p:nvPicPr>
          <p:cNvPr id="9" name="Рисунок 8" descr="38e8c41cd5d0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85720" y="2071678"/>
            <a:ext cx="2428892" cy="2274799"/>
          </a:xfrm>
          <a:prstGeom prst="rect">
            <a:avLst/>
          </a:prstGeom>
        </p:spPr>
      </p:pic>
      <p:pic>
        <p:nvPicPr>
          <p:cNvPr id="10" name="Рисунок 9" descr="post-47618-123126409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000364" y="1428736"/>
            <a:ext cx="1527035" cy="2445845"/>
          </a:xfrm>
          <a:prstGeom prst="rect">
            <a:avLst/>
          </a:prstGeom>
        </p:spPr>
      </p:pic>
      <p:pic>
        <p:nvPicPr>
          <p:cNvPr id="12" name="Рисунок 11" descr="e9ec50283949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rot="20570315">
            <a:off x="6530947" y="2437401"/>
            <a:ext cx="2333628" cy="2246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3636" y="5657671"/>
            <a:ext cx="2893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«Я покатаюсь с вами –</a:t>
            </a:r>
          </a:p>
          <a:p>
            <a:r>
              <a:rPr lang="ru-RU" b="1" dirty="0" smtClean="0"/>
              <a:t>С тобой, Ильёй, Вадимом.</a:t>
            </a:r>
          </a:p>
          <a:p>
            <a:r>
              <a:rPr lang="ru-RU" b="1" dirty="0" smtClean="0"/>
              <a:t>Вернусь я к папе, маме</a:t>
            </a:r>
          </a:p>
          <a:p>
            <a:r>
              <a:rPr lang="ru-RU" b="1" dirty="0" smtClean="0"/>
              <a:t>Живым и невредимым.</a:t>
            </a:r>
            <a:endParaRPr lang="ru-RU" b="1" dirty="0"/>
          </a:p>
        </p:txBody>
      </p:sp>
      <p:pic>
        <p:nvPicPr>
          <p:cNvPr id="14" name="~PP11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643314"/>
            <a:ext cx="44853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стойте под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сосульками!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285984" y="5429264"/>
            <a:ext cx="914479" cy="914479"/>
          </a:xfrm>
          <a:prstGeom prst="rect">
            <a:avLst/>
          </a:prstGeom>
        </p:spPr>
      </p:pic>
      <p:pic>
        <p:nvPicPr>
          <p:cNvPr id="6" name="Рисунок 5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000496" y="5429264"/>
            <a:ext cx="914479" cy="914479"/>
          </a:xfrm>
          <a:prstGeom prst="rect">
            <a:avLst/>
          </a:prstGeom>
        </p:spPr>
      </p:pic>
      <p:pic>
        <p:nvPicPr>
          <p:cNvPr id="7" name="~PP23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728" y="500042"/>
            <a:ext cx="4429155" cy="3690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214554"/>
            <a:ext cx="1571604" cy="4357694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42844" y="1928802"/>
            <a:ext cx="1014761" cy="1871652"/>
          </a:xfrm>
          <a:prstGeom prst="rect">
            <a:avLst/>
          </a:prstGeom>
        </p:spPr>
      </p:pic>
      <p:pic>
        <p:nvPicPr>
          <p:cNvPr id="17" name="Рисунок 16" descr="post-207850-126698707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215206" y="0"/>
            <a:ext cx="1928794" cy="2312747"/>
          </a:xfrm>
          <a:prstGeom prst="rect">
            <a:avLst/>
          </a:prstGeom>
        </p:spPr>
      </p:pic>
      <p:pic>
        <p:nvPicPr>
          <p:cNvPr id="3" name="Рисунок 2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4845" y="500042"/>
            <a:ext cx="4429155" cy="3690671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>
            <a:off x="-285784" y="1142984"/>
            <a:ext cx="2786082" cy="1216152"/>
          </a:xfrm>
          <a:prstGeom prst="trapezoid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785794"/>
            <a:ext cx="2286016" cy="1214446"/>
          </a:xfrm>
          <a:prstGeom prst="rect">
            <a:avLst/>
          </a:prstGeom>
        </p:spPr>
      </p:pic>
      <p:pic>
        <p:nvPicPr>
          <p:cNvPr id="9" name="Рисунок 8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500166" y="1928802"/>
            <a:ext cx="1014761" cy="1871652"/>
          </a:xfrm>
          <a:prstGeom prst="rect">
            <a:avLst/>
          </a:prstGeom>
        </p:spPr>
      </p:pic>
      <p:pic>
        <p:nvPicPr>
          <p:cNvPr id="8" name="Рисунок 7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42908" y="1357298"/>
            <a:ext cx="2286016" cy="1214446"/>
          </a:xfrm>
          <a:prstGeom prst="rect">
            <a:avLst/>
          </a:prstGeom>
        </p:spPr>
      </p:pic>
      <p:pic>
        <p:nvPicPr>
          <p:cNvPr id="14" name="Рисунок 13" descr="1b848d4592a9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1428728" y="3107506"/>
            <a:ext cx="3929090" cy="37504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3636" y="4500570"/>
            <a:ext cx="300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Вышли как-то погулять</a:t>
            </a:r>
          </a:p>
          <a:p>
            <a:r>
              <a:rPr lang="ru-RU" b="1" dirty="0" smtClean="0"/>
              <a:t>Мы с собачкой </a:t>
            </a:r>
            <a:r>
              <a:rPr lang="ru-RU" b="1" dirty="0" err="1" smtClean="0"/>
              <a:t>Жулькой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Стали с ней мы наблюдать</a:t>
            </a:r>
          </a:p>
          <a:p>
            <a:r>
              <a:rPr lang="ru-RU" b="1" dirty="0" smtClean="0"/>
              <a:t>Снизу за сосулькой.</a:t>
            </a:r>
          </a:p>
          <a:p>
            <a:r>
              <a:rPr lang="ru-RU" b="1" dirty="0" smtClean="0"/>
              <a:t>На неё мы смотрим. Ах!</a:t>
            </a:r>
          </a:p>
          <a:p>
            <a:r>
              <a:rPr lang="ru-RU" b="1" dirty="0" smtClean="0"/>
              <a:t>Красота какая!</a:t>
            </a:r>
          </a:p>
          <a:p>
            <a:r>
              <a:rPr lang="ru-RU" b="1" dirty="0" smtClean="0"/>
              <a:t>Как блестит она, в лучах</a:t>
            </a:r>
          </a:p>
          <a:p>
            <a:r>
              <a:rPr lang="ru-RU" b="1" dirty="0" smtClean="0"/>
              <a:t>Солнечных  сверкая.</a:t>
            </a:r>
            <a:endParaRPr lang="ru-RU" b="1" dirty="0"/>
          </a:p>
        </p:txBody>
      </p:sp>
      <p:pic>
        <p:nvPicPr>
          <p:cNvPr id="18" name="Рисунок 17" descr="4f945dc5e8f2t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3096844">
            <a:off x="2368299" y="5773242"/>
            <a:ext cx="318652" cy="7286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8432" y="5214950"/>
            <a:ext cx="3245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 под солнцем век сосульки</a:t>
            </a:r>
          </a:p>
          <a:p>
            <a:r>
              <a:rPr lang="ru-RU" b="1" dirty="0" smtClean="0"/>
              <a:t>Был не очень долог.</a:t>
            </a:r>
          </a:p>
          <a:p>
            <a:r>
              <a:rPr lang="ru-RU" b="1" dirty="0" smtClean="0"/>
              <a:t>Вижу – возле лапки </a:t>
            </a:r>
            <a:r>
              <a:rPr lang="ru-RU" b="1" dirty="0" err="1" smtClean="0"/>
              <a:t>Жульки</a:t>
            </a:r>
            <a:endParaRPr lang="ru-RU" b="1" dirty="0" smtClean="0"/>
          </a:p>
          <a:p>
            <a:r>
              <a:rPr lang="ru-RU" b="1" dirty="0" smtClean="0"/>
              <a:t>Падает осколок.</a:t>
            </a:r>
            <a:endParaRPr lang="ru-RU" b="1" dirty="0"/>
          </a:p>
        </p:txBody>
      </p:sp>
      <p:pic>
        <p:nvPicPr>
          <p:cNvPr id="15" name="~PP13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728" y="500042"/>
            <a:ext cx="4429155" cy="3690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214554"/>
            <a:ext cx="1571604" cy="4357694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14282" y="1928802"/>
            <a:ext cx="1014761" cy="1871652"/>
          </a:xfrm>
          <a:prstGeom prst="rect">
            <a:avLst/>
          </a:prstGeom>
        </p:spPr>
      </p:pic>
      <p:pic>
        <p:nvPicPr>
          <p:cNvPr id="17" name="Рисунок 16" descr="post-207850-126698707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215206" y="0"/>
            <a:ext cx="1928794" cy="2312747"/>
          </a:xfrm>
          <a:prstGeom prst="rect">
            <a:avLst/>
          </a:prstGeom>
        </p:spPr>
      </p:pic>
      <p:pic>
        <p:nvPicPr>
          <p:cNvPr id="3" name="Рисунок 2" descr="c0377c95ed7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4845" y="500042"/>
            <a:ext cx="4429155" cy="3690671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>
            <a:off x="-285784" y="1142984"/>
            <a:ext cx="2786082" cy="1216152"/>
          </a:xfrm>
          <a:prstGeom prst="trapezoid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785794"/>
            <a:ext cx="2286016" cy="1214446"/>
          </a:xfrm>
          <a:prstGeom prst="rect">
            <a:avLst/>
          </a:prstGeom>
        </p:spPr>
      </p:pic>
      <p:pic>
        <p:nvPicPr>
          <p:cNvPr id="9" name="Рисунок 8" descr="4f945dc5e8f2t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500166" y="1928802"/>
            <a:ext cx="1014761" cy="1871652"/>
          </a:xfrm>
          <a:prstGeom prst="rect">
            <a:avLst/>
          </a:prstGeom>
        </p:spPr>
      </p:pic>
      <p:pic>
        <p:nvPicPr>
          <p:cNvPr id="8" name="Рисунок 7" descr="b0a3695f8e1d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42908" y="1357298"/>
            <a:ext cx="2286016" cy="1214446"/>
          </a:xfrm>
          <a:prstGeom prst="rect">
            <a:avLst/>
          </a:prstGeom>
        </p:spPr>
      </p:pic>
      <p:pic>
        <p:nvPicPr>
          <p:cNvPr id="14" name="Рисунок 13" descr="1b848d4592a9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3357554" y="2071678"/>
            <a:ext cx="3929090" cy="3750494"/>
          </a:xfrm>
          <a:prstGeom prst="rect">
            <a:avLst/>
          </a:prstGeom>
        </p:spPr>
      </p:pic>
      <p:pic>
        <p:nvPicPr>
          <p:cNvPr id="18" name="Рисунок 17" descr="4f945dc5e8f2t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3096844">
            <a:off x="2368299" y="5773242"/>
            <a:ext cx="318652" cy="728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54683" y="5500702"/>
            <a:ext cx="2889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Прямо с крыши полетели</a:t>
            </a:r>
          </a:p>
          <a:p>
            <a:r>
              <a:rPr lang="ru-RU" b="1" dirty="0" smtClean="0"/>
              <a:t>Тут на нас сосульки.</a:t>
            </a:r>
          </a:p>
          <a:p>
            <a:r>
              <a:rPr lang="ru-RU" b="1" dirty="0" smtClean="0"/>
              <a:t>Отскочили еле-еле</a:t>
            </a:r>
          </a:p>
          <a:p>
            <a:r>
              <a:rPr lang="ru-RU" b="1" dirty="0" smtClean="0"/>
              <a:t>Мы с собачкой </a:t>
            </a:r>
            <a:r>
              <a:rPr lang="ru-RU" b="1" dirty="0" err="1" smtClean="0"/>
              <a:t>Жулькой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43975" y="5500702"/>
            <a:ext cx="2900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 сосульки нам звенят,</a:t>
            </a:r>
          </a:p>
          <a:p>
            <a:r>
              <a:rPr lang="ru-RU" b="1" dirty="0" smtClean="0"/>
              <a:t>Сверху, с крыши говорят:</a:t>
            </a:r>
          </a:p>
          <a:p>
            <a:r>
              <a:rPr lang="ru-RU" b="1" dirty="0" smtClean="0"/>
              <a:t>«В тёплые деньки зимы</a:t>
            </a:r>
          </a:p>
          <a:p>
            <a:r>
              <a:rPr lang="ru-RU" b="1" dirty="0" smtClean="0"/>
              <a:t>Очень часто таем мы».</a:t>
            </a:r>
            <a:endParaRPr lang="ru-RU" b="1" dirty="0"/>
          </a:p>
        </p:txBody>
      </p:sp>
      <p:pic>
        <p:nvPicPr>
          <p:cNvPr id="19" name="~PP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0.12431 L 0.01285 0.4576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469 0.6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3500438"/>
            <a:ext cx="514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Обходите стороной скользкие места!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34" y="3071810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071934" y="3071810"/>
            <a:ext cx="914479" cy="914479"/>
          </a:xfrm>
          <a:prstGeom prst="rect">
            <a:avLst/>
          </a:prstGeom>
        </p:spPr>
      </p:pic>
      <p:pic>
        <p:nvPicPr>
          <p:cNvPr id="6" name="~PP24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-317839" y="4556138"/>
            <a:ext cx="9761482" cy="1163109"/>
          </a:xfrm>
          <a:prstGeom prst="flowChartPunchedTap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6" name="Рисунок 15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4000496" y="1643050"/>
            <a:ext cx="1785950" cy="272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72198" y="5286388"/>
            <a:ext cx="2843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 во двор гулять иду.</a:t>
            </a:r>
          </a:p>
          <a:p>
            <a:r>
              <a:rPr lang="ru-RU" b="1" dirty="0" smtClean="0"/>
              <a:t>А тропинки все во льду.</a:t>
            </a:r>
          </a:p>
          <a:p>
            <a:r>
              <a:rPr lang="ru-RU" b="1" dirty="0" smtClean="0"/>
              <a:t>И огромный этот двор</a:t>
            </a:r>
          </a:p>
          <a:p>
            <a:r>
              <a:rPr lang="ru-RU" b="1" dirty="0" smtClean="0"/>
              <a:t>Словно ледяной простор!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86446" y="5286388"/>
            <a:ext cx="3175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Там две девочки-подружки</a:t>
            </a:r>
          </a:p>
          <a:p>
            <a:r>
              <a:rPr lang="ru-RU" b="1" dirty="0" smtClean="0"/>
              <a:t>Держат за руки друг дружку,</a:t>
            </a:r>
          </a:p>
          <a:p>
            <a:r>
              <a:rPr lang="ru-RU" b="1" dirty="0" smtClean="0"/>
              <a:t>Очень осторожно ходят,</a:t>
            </a:r>
          </a:p>
          <a:p>
            <a:r>
              <a:rPr lang="ru-RU" b="1" dirty="0" smtClean="0"/>
              <a:t>Места скользкие обходят.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56341" y="5103674"/>
            <a:ext cx="3387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 кричу Алёнке с Ксюшей:</a:t>
            </a:r>
          </a:p>
          <a:p>
            <a:r>
              <a:rPr lang="ru-RU" b="1" dirty="0" smtClean="0"/>
              <a:t>«Знайте все, что я герой!</a:t>
            </a:r>
          </a:p>
          <a:p>
            <a:r>
              <a:rPr lang="ru-RU" b="1" dirty="0" smtClean="0"/>
              <a:t>Прокачусь по льду, не струшу!</a:t>
            </a:r>
          </a:p>
          <a:p>
            <a:r>
              <a:rPr lang="ru-RU" b="1" dirty="0" smtClean="0"/>
              <a:t>Посмотрите, я какой.</a:t>
            </a:r>
          </a:p>
          <a:p>
            <a:r>
              <a:rPr lang="ru-RU" b="1" dirty="0" smtClean="0"/>
              <a:t>Покажу сейчас для вас</a:t>
            </a:r>
          </a:p>
          <a:p>
            <a:r>
              <a:rPr lang="ru-RU" b="1" dirty="0" smtClean="0"/>
              <a:t>Я ледовый мастер-класс!</a:t>
            </a:r>
            <a:endParaRPr lang="ru-RU" b="1" dirty="0"/>
          </a:p>
        </p:txBody>
      </p:sp>
      <p:pic>
        <p:nvPicPr>
          <p:cNvPr id="13" name="~PP18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8" grpId="0"/>
      <p:bldP spid="18" grpId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-317839" y="4556138"/>
            <a:ext cx="9761482" cy="1163109"/>
          </a:xfrm>
          <a:prstGeom prst="flowChartPunchedTap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6" name="Рисунок 15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7358050" y="1643050"/>
            <a:ext cx="1785950" cy="2729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3326" y="5103674"/>
            <a:ext cx="2930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Оттолкнулся, разбежался,</a:t>
            </a:r>
          </a:p>
          <a:p>
            <a:r>
              <a:rPr lang="ru-RU" b="1" dirty="0" smtClean="0"/>
              <a:t>Но на льду не удержался.</a:t>
            </a:r>
          </a:p>
          <a:p>
            <a:r>
              <a:rPr lang="ru-RU" b="1" dirty="0" smtClean="0"/>
              <a:t>Стукнулся я лбом об лёд –</a:t>
            </a:r>
          </a:p>
          <a:p>
            <a:r>
              <a:rPr lang="ru-RU" b="1" dirty="0" smtClean="0"/>
              <a:t>Сразу же</a:t>
            </a:r>
            <a:r>
              <a:rPr lang="en-US" b="1" dirty="0" smtClean="0"/>
              <a:t> </a:t>
            </a:r>
            <a:r>
              <a:rPr lang="ru-RU" b="1" dirty="0" smtClean="0"/>
              <a:t>на лбу растёт</a:t>
            </a:r>
          </a:p>
          <a:p>
            <a:r>
              <a:rPr lang="ru-RU" b="1" dirty="0" smtClean="0"/>
              <a:t>Синяя большая шишка.</a:t>
            </a:r>
          </a:p>
          <a:p>
            <a:r>
              <a:rPr lang="ru-RU" b="1" dirty="0" smtClean="0"/>
              <a:t>Ох, неважные делишки!</a:t>
            </a:r>
            <a:endParaRPr lang="ru-RU" b="1" dirty="0"/>
          </a:p>
        </p:txBody>
      </p:sp>
      <p:pic>
        <p:nvPicPr>
          <p:cNvPr id="14" name="Рисунок 13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14753189">
            <a:off x="4218041" y="3293920"/>
            <a:ext cx="1785950" cy="2729732"/>
          </a:xfrm>
          <a:prstGeom prst="rect">
            <a:avLst/>
          </a:prstGeom>
        </p:spPr>
      </p:pic>
      <p:pic>
        <p:nvPicPr>
          <p:cNvPr id="17" name="~PP3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30782 0.1557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429000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ешьте снег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сосульки!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35742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43372" y="5429264"/>
            <a:ext cx="914479" cy="914479"/>
          </a:xfrm>
          <a:prstGeom prst="rect">
            <a:avLst/>
          </a:prstGeom>
        </p:spPr>
      </p:pic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pic>
        <p:nvPicPr>
          <p:cNvPr id="7" name="~PP4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-317839" y="4556138"/>
            <a:ext cx="9761482" cy="1163109"/>
          </a:xfrm>
          <a:prstGeom prst="flowChartPunchedTap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4" name="Рисунок 13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14753189">
            <a:off x="4218041" y="3293920"/>
            <a:ext cx="1785950" cy="272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29322" y="5429264"/>
            <a:ext cx="3055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Стали девочки смеяться:</a:t>
            </a:r>
          </a:p>
          <a:p>
            <a:r>
              <a:rPr lang="ru-RU" b="1" dirty="0" smtClean="0"/>
              <a:t>«Да, конечно, ты – герой!»</a:t>
            </a:r>
          </a:p>
          <a:p>
            <a:r>
              <a:rPr lang="ru-RU" b="1" dirty="0" smtClean="0"/>
              <a:t>Помогли со льда подняться</a:t>
            </a:r>
          </a:p>
          <a:p>
            <a:r>
              <a:rPr lang="ru-RU" b="1" dirty="0" smtClean="0"/>
              <a:t>И синяк лечили мой.</a:t>
            </a:r>
            <a:endParaRPr lang="ru-RU" b="1" dirty="0"/>
          </a:p>
        </p:txBody>
      </p:sp>
      <p:pic>
        <p:nvPicPr>
          <p:cNvPr id="18" name="Рисунок 17" descr="post-207850-1269596197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5429256" y="1500174"/>
            <a:ext cx="1785950" cy="2729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29322" y="5429264"/>
            <a:ext cx="3050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Завтра я гулять пойду,</a:t>
            </a:r>
          </a:p>
          <a:p>
            <a:r>
              <a:rPr lang="ru-RU" b="1" dirty="0" smtClean="0"/>
              <a:t>Лёд я лучше обойду.</a:t>
            </a:r>
          </a:p>
          <a:p>
            <a:r>
              <a:rPr lang="ru-RU" b="1" dirty="0" smtClean="0"/>
              <a:t>Буду я ходить всегда</a:t>
            </a:r>
          </a:p>
          <a:p>
            <a:r>
              <a:rPr lang="ru-RU" b="1" dirty="0" smtClean="0"/>
              <a:t>Там, где нет в помине льда.</a:t>
            </a:r>
            <a:endParaRPr lang="ru-RU" b="1" dirty="0"/>
          </a:p>
        </p:txBody>
      </p:sp>
      <p:pic>
        <p:nvPicPr>
          <p:cNvPr id="13" name="~PP2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785926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Использованы стихи </a:t>
            </a:r>
            <a:r>
              <a:rPr lang="ru-RU" sz="2400" b="1" dirty="0" err="1" smtClean="0"/>
              <a:t>Г.Шалаевой</a:t>
            </a:r>
            <a:endParaRPr lang="ru-RU" sz="2400" b="1" dirty="0" smtClean="0"/>
          </a:p>
          <a:p>
            <a:r>
              <a:rPr lang="ru-RU" sz="2400" b="1" dirty="0" smtClean="0"/>
              <a:t>Клипарт: </a:t>
            </a:r>
            <a:r>
              <a:rPr lang="en-US" sz="2400" b="1" dirty="0" smtClean="0">
                <a:hlinkClick r:id="rId5"/>
              </a:rPr>
              <a:t>www.forum.materinstvo.ru</a:t>
            </a:r>
            <a:endParaRPr lang="en-US" sz="2400" b="1" dirty="0" smtClean="0"/>
          </a:p>
          <a:p>
            <a:endParaRPr lang="ru-RU" sz="2400" b="1" dirty="0"/>
          </a:p>
        </p:txBody>
      </p:sp>
      <p:pic>
        <p:nvPicPr>
          <p:cNvPr id="5" name="Рисунок 4" descr="79cce36bdf86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14612" y="2643182"/>
            <a:ext cx="3444247" cy="3389383"/>
          </a:xfrm>
          <a:prstGeom prst="rect">
            <a:avLst/>
          </a:prstGeom>
        </p:spPr>
      </p:pic>
      <p:pic>
        <p:nvPicPr>
          <p:cNvPr id="6" name="~PP3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c67a5d102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4429124" y="2857496"/>
            <a:ext cx="1785947" cy="3714752"/>
          </a:xfrm>
          <a:prstGeom prst="rect">
            <a:avLst/>
          </a:prstGeom>
        </p:spPr>
      </p:pic>
      <p:pic>
        <p:nvPicPr>
          <p:cNvPr id="5" name="Рисунок 4" descr="post-251058-1286386950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00760" y="3500438"/>
            <a:ext cx="2500330" cy="3125414"/>
          </a:xfrm>
          <a:prstGeom prst="rect">
            <a:avLst/>
          </a:prstGeom>
        </p:spPr>
      </p:pic>
      <p:pic>
        <p:nvPicPr>
          <p:cNvPr id="6" name="Рисунок 5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239322">
            <a:off x="3308244" y="3769947"/>
            <a:ext cx="785818" cy="642942"/>
          </a:xfrm>
          <a:prstGeom prst="rect">
            <a:avLst/>
          </a:prstGeom>
        </p:spPr>
      </p:pic>
      <p:pic>
        <p:nvPicPr>
          <p:cNvPr id="8" name="Рисунок 7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8794" y="3929066"/>
            <a:ext cx="714380" cy="642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2132" y="0"/>
            <a:ext cx="3571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Вышла маленькая Юлька</a:t>
            </a:r>
          </a:p>
          <a:p>
            <a:r>
              <a:rPr lang="ru-RU" b="1" dirty="0" smtClean="0"/>
              <a:t>Погулять с подружкой </a:t>
            </a:r>
            <a:r>
              <a:rPr lang="ru-RU" b="1" dirty="0" err="1" smtClean="0"/>
              <a:t>Нелькой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Смотрят девочки: сосульки –</a:t>
            </a:r>
          </a:p>
          <a:p>
            <a:r>
              <a:rPr lang="ru-RU" b="1" dirty="0" smtClean="0"/>
              <a:t>Ну как будто карамельки!</a:t>
            </a:r>
          </a:p>
          <a:p>
            <a:r>
              <a:rPr lang="ru-RU" b="1" dirty="0" smtClean="0"/>
              <a:t>Вот кусок сосульки звонкой</a:t>
            </a:r>
          </a:p>
          <a:p>
            <a:r>
              <a:rPr lang="ru-RU" b="1" dirty="0" smtClean="0"/>
              <a:t>Пробуют на вкус девчонки.</a:t>
            </a:r>
            <a:endParaRPr lang="ru-RU" b="1" dirty="0"/>
          </a:p>
        </p:txBody>
      </p:sp>
      <p:pic>
        <p:nvPicPr>
          <p:cNvPr id="10" name="Рисунок 9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15140" y="4143380"/>
            <a:ext cx="214314" cy="1143008"/>
          </a:xfrm>
          <a:prstGeom prst="rect">
            <a:avLst/>
          </a:prstGeom>
        </p:spPr>
      </p:pic>
      <p:pic>
        <p:nvPicPr>
          <p:cNvPr id="11" name="Рисунок 10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57752" y="4286256"/>
            <a:ext cx="214314" cy="1143008"/>
          </a:xfrm>
          <a:prstGeom prst="rect">
            <a:avLst/>
          </a:prstGeom>
        </p:spPr>
      </p:pic>
      <p:pic>
        <p:nvPicPr>
          <p:cNvPr id="12" name="Рисунок 11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962191">
            <a:off x="481768" y="3275061"/>
            <a:ext cx="714380" cy="642942"/>
          </a:xfrm>
          <a:prstGeom prst="rect">
            <a:avLst/>
          </a:prstGeom>
        </p:spPr>
      </p:pic>
      <p:pic>
        <p:nvPicPr>
          <p:cNvPr id="13" name="Рисунок 12" descr="4f945dc5e8f2t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143240" y="4429132"/>
            <a:ext cx="307753" cy="588518"/>
          </a:xfrm>
          <a:prstGeom prst="rect">
            <a:avLst/>
          </a:prstGeom>
        </p:spPr>
      </p:pic>
      <p:pic>
        <p:nvPicPr>
          <p:cNvPr id="14" name="~PP22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c67a5d102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4929190" y="2500306"/>
            <a:ext cx="1785947" cy="3714752"/>
          </a:xfrm>
          <a:prstGeom prst="rect">
            <a:avLst/>
          </a:prstGeom>
        </p:spPr>
      </p:pic>
      <p:pic>
        <p:nvPicPr>
          <p:cNvPr id="5" name="Рисунок 4" descr="post-251058-1286386950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286512" y="3214686"/>
            <a:ext cx="2500330" cy="3125414"/>
          </a:xfrm>
          <a:prstGeom prst="rect">
            <a:avLst/>
          </a:prstGeom>
        </p:spPr>
      </p:pic>
      <p:pic>
        <p:nvPicPr>
          <p:cNvPr id="6" name="Рисунок 5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239322">
            <a:off x="3093930" y="3912822"/>
            <a:ext cx="785818" cy="642942"/>
          </a:xfrm>
          <a:prstGeom prst="rect">
            <a:avLst/>
          </a:prstGeom>
        </p:spPr>
      </p:pic>
      <p:pic>
        <p:nvPicPr>
          <p:cNvPr id="8" name="Рисунок 7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8794" y="3929066"/>
            <a:ext cx="714380" cy="642942"/>
          </a:xfrm>
          <a:prstGeom prst="rect">
            <a:avLst/>
          </a:prstGeom>
        </p:spPr>
      </p:pic>
      <p:pic>
        <p:nvPicPr>
          <p:cNvPr id="10" name="Рисунок 9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929454" y="4000504"/>
            <a:ext cx="214314" cy="1143008"/>
          </a:xfrm>
          <a:prstGeom prst="rect">
            <a:avLst/>
          </a:prstGeom>
        </p:spPr>
      </p:pic>
      <p:pic>
        <p:nvPicPr>
          <p:cNvPr id="11" name="Рисунок 10" descr="4f945dc5e8f2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57818" y="3929066"/>
            <a:ext cx="214314" cy="1143008"/>
          </a:xfrm>
          <a:prstGeom prst="rect">
            <a:avLst/>
          </a:prstGeom>
        </p:spPr>
      </p:pic>
      <p:pic>
        <p:nvPicPr>
          <p:cNvPr id="12" name="Рисунок 11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962191">
            <a:off x="481768" y="3275061"/>
            <a:ext cx="714380" cy="642942"/>
          </a:xfrm>
          <a:prstGeom prst="rect">
            <a:avLst/>
          </a:prstGeom>
        </p:spPr>
      </p:pic>
      <p:pic>
        <p:nvPicPr>
          <p:cNvPr id="13" name="Рисунок 12" descr="воспитат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flipH="1">
            <a:off x="1000100" y="2176340"/>
            <a:ext cx="3143272" cy="4681660"/>
          </a:xfrm>
          <a:prstGeom prst="rect">
            <a:avLst/>
          </a:prstGeom>
        </p:spPr>
      </p:pic>
      <p:pic>
        <p:nvPicPr>
          <p:cNvPr id="14" name="Рисунок 13" descr="4f945dc5e8f2t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0962191">
            <a:off x="4244210" y="3819573"/>
            <a:ext cx="395010" cy="3555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66857" y="0"/>
            <a:ext cx="33771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Говорит тогда соседка</a:t>
            </a:r>
          </a:p>
          <a:p>
            <a:r>
              <a:rPr lang="ru-RU" b="1" dirty="0" smtClean="0"/>
              <a:t>Этим любопытным деткам:</a:t>
            </a:r>
          </a:p>
          <a:p>
            <a:r>
              <a:rPr lang="ru-RU" b="1" dirty="0" smtClean="0"/>
              <a:t>«Что же ты, девчушка Юлька,</a:t>
            </a:r>
          </a:p>
          <a:p>
            <a:r>
              <a:rPr lang="ru-RU" b="1" dirty="0" smtClean="0"/>
              <a:t>Сразу тянешь в рот сосульку?</a:t>
            </a:r>
          </a:p>
          <a:p>
            <a:r>
              <a:rPr lang="ru-RU" b="1" dirty="0" smtClean="0"/>
              <a:t>В ней микробы могут быть,</a:t>
            </a:r>
          </a:p>
          <a:p>
            <a:r>
              <a:rPr lang="ru-RU" b="1" dirty="0" smtClean="0"/>
              <a:t>Горло можешь простудить.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77766" y="0"/>
            <a:ext cx="286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Дома, - говорит соседка, -</a:t>
            </a:r>
          </a:p>
          <a:p>
            <a:r>
              <a:rPr lang="ru-RU" b="1" dirty="0" smtClean="0"/>
              <a:t>Есть и сахар, и конфетка.</a:t>
            </a:r>
          </a:p>
          <a:p>
            <a:r>
              <a:rPr lang="ru-RU" b="1" dirty="0" smtClean="0"/>
              <a:t>Снег, сосульки – не еда,</a:t>
            </a:r>
          </a:p>
          <a:p>
            <a:r>
              <a:rPr lang="ru-RU" b="1" dirty="0" smtClean="0"/>
              <a:t>Их не ешьте никогда!»</a:t>
            </a:r>
            <a:endParaRPr lang="ru-RU" b="1" dirty="0"/>
          </a:p>
        </p:txBody>
      </p:sp>
      <p:pic>
        <p:nvPicPr>
          <p:cNvPr id="17" name="~PP29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3571876"/>
            <a:ext cx="47863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Если одежда промокла во время игры, сразу же идите домой!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34" y="292893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43372" y="2928934"/>
            <a:ext cx="914479" cy="914479"/>
          </a:xfrm>
          <a:prstGeom prst="rect">
            <a:avLst/>
          </a:prstGeom>
        </p:spPr>
      </p:pic>
      <p:pic>
        <p:nvPicPr>
          <p:cNvPr id="6" name="~PP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500042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286116" y="428604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1500174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143636" y="1071546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5" y="953424"/>
            <a:ext cx="1857356" cy="2128802"/>
          </a:xfrm>
          <a:prstGeom prst="rect">
            <a:avLst/>
          </a:prstGeom>
        </p:spPr>
      </p:pic>
      <p:pic>
        <p:nvPicPr>
          <p:cNvPr id="9" name="Рисунок 8" descr="post-251058-128636606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643174" y="2786058"/>
            <a:ext cx="3014684" cy="3768355"/>
          </a:xfrm>
          <a:prstGeom prst="rect">
            <a:avLst/>
          </a:prstGeom>
        </p:spPr>
      </p:pic>
      <p:pic>
        <p:nvPicPr>
          <p:cNvPr id="10" name="Рисунок 9" descr="post-41743-1292260085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572132" y="2428868"/>
            <a:ext cx="3344256" cy="2126947"/>
          </a:xfrm>
          <a:prstGeom prst="rect">
            <a:avLst/>
          </a:prstGeom>
        </p:spPr>
      </p:pic>
      <p:pic>
        <p:nvPicPr>
          <p:cNvPr id="11" name="Рисунок 10" descr="d98928c4b3b3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3071810"/>
            <a:ext cx="2278589" cy="3213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2132" y="5500702"/>
            <a:ext cx="357186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Лёша с младшим братом Федей</a:t>
            </a:r>
          </a:p>
          <a:p>
            <a:r>
              <a:rPr lang="ru-RU" b="1" dirty="0" smtClean="0"/>
              <a:t>Во дворе зимой играли.</a:t>
            </a:r>
          </a:p>
          <a:p>
            <a:r>
              <a:rPr lang="ru-RU" b="1" dirty="0" smtClean="0"/>
              <a:t>Косолапых двух медведей</a:t>
            </a:r>
          </a:p>
          <a:p>
            <a:r>
              <a:rPr lang="ru-RU" b="1" dirty="0" smtClean="0"/>
              <a:t>Весело изображали.  </a:t>
            </a:r>
            <a:endParaRPr lang="ru-RU" b="1" dirty="0"/>
          </a:p>
        </p:txBody>
      </p:sp>
      <p:pic>
        <p:nvPicPr>
          <p:cNvPr id="13" name="~PP20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6321"/>
          <a:stretch>
            <a:fillRect/>
          </a:stretch>
        </p:blipFill>
        <p:spPr bwMode="auto">
          <a:xfrm flipH="1">
            <a:off x="0" y="500042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3286116" y="428604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6050" y="1500174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143636" y="1071546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86645" y="953424"/>
            <a:ext cx="1857356" cy="2128802"/>
          </a:xfrm>
          <a:prstGeom prst="rect">
            <a:avLst/>
          </a:prstGeom>
        </p:spPr>
      </p:pic>
      <p:pic>
        <p:nvPicPr>
          <p:cNvPr id="9" name="Рисунок 8" descr="post-251058-128636606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643174" y="2571744"/>
            <a:ext cx="3014684" cy="3768355"/>
          </a:xfrm>
          <a:prstGeom prst="rect">
            <a:avLst/>
          </a:prstGeom>
        </p:spPr>
      </p:pic>
      <p:pic>
        <p:nvPicPr>
          <p:cNvPr id="10" name="Рисунок 9" descr="post-41743-1292260085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572132" y="2428868"/>
            <a:ext cx="3344256" cy="2126947"/>
          </a:xfrm>
          <a:prstGeom prst="rect">
            <a:avLst/>
          </a:prstGeom>
        </p:spPr>
      </p:pic>
      <p:pic>
        <p:nvPicPr>
          <p:cNvPr id="11" name="Рисунок 10" descr="d98928c4b3b3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5786" y="2928934"/>
            <a:ext cx="2278589" cy="3213174"/>
          </a:xfrm>
          <a:prstGeom prst="rect">
            <a:avLst/>
          </a:prstGeom>
        </p:spPr>
      </p:pic>
      <p:sp>
        <p:nvSpPr>
          <p:cNvPr id="13" name="Блок-схема: задержка 12"/>
          <p:cNvSpPr/>
          <p:nvPr/>
        </p:nvSpPr>
        <p:spPr>
          <a:xfrm rot="16200000">
            <a:off x="2372569" y="2985225"/>
            <a:ext cx="1898532" cy="4357718"/>
          </a:xfrm>
          <a:prstGeom prst="flowChartDelay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929322" y="5429264"/>
            <a:ext cx="307750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Глубоко в сугроб с лопатой</a:t>
            </a:r>
          </a:p>
          <a:p>
            <a:r>
              <a:rPr lang="ru-RU" b="1" dirty="0" smtClean="0"/>
              <a:t>Закопались оба брата.</a:t>
            </a:r>
          </a:p>
          <a:p>
            <a:r>
              <a:rPr lang="ru-RU" b="1" dirty="0" smtClean="0"/>
              <a:t>Промочили два «мишутки»</a:t>
            </a:r>
          </a:p>
          <a:p>
            <a:r>
              <a:rPr lang="ru-RU" b="1" dirty="0" smtClean="0"/>
              <a:t>Варежки, шарфы и куртки.</a:t>
            </a:r>
            <a:endParaRPr lang="ru-RU" b="1" dirty="0"/>
          </a:p>
        </p:txBody>
      </p:sp>
      <p:pic>
        <p:nvPicPr>
          <p:cNvPr id="12" name="~PP21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251058-128636606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86248" y="2768199"/>
            <a:ext cx="3000396" cy="3750495"/>
          </a:xfrm>
          <a:prstGeom prst="rect">
            <a:avLst/>
          </a:prstGeom>
        </p:spPr>
      </p:pic>
      <p:pic>
        <p:nvPicPr>
          <p:cNvPr id="3" name="Рисунок 2" descr="d98928c4b3b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3000364" y="2786058"/>
            <a:ext cx="2143140" cy="3022167"/>
          </a:xfrm>
          <a:prstGeom prst="rect">
            <a:avLst/>
          </a:prstGeom>
        </p:spPr>
      </p:pic>
      <p:pic>
        <p:nvPicPr>
          <p:cNvPr id="4" name="Рисунок 3" descr="post-182234-128358645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28596" y="1785926"/>
            <a:ext cx="2571768" cy="4071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9593" y="0"/>
            <a:ext cx="298440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Вот вернулись к маме с папой</a:t>
            </a:r>
          </a:p>
          <a:p>
            <a:r>
              <a:rPr lang="ru-RU" sz="1600" b="1" dirty="0" smtClean="0"/>
              <a:t>Братцы Алексей и Федя.</a:t>
            </a:r>
          </a:p>
          <a:p>
            <a:r>
              <a:rPr lang="ru-RU" sz="1600" b="1" dirty="0" smtClean="0"/>
              <a:t>Спины мокрые и лапы</a:t>
            </a:r>
          </a:p>
          <a:p>
            <a:r>
              <a:rPr lang="ru-RU" sz="1600" b="1" dirty="0" smtClean="0"/>
              <a:t>Были у двоих «медведей».</a:t>
            </a:r>
          </a:p>
          <a:p>
            <a:r>
              <a:rPr lang="ru-RU" sz="1600" b="1" dirty="0" smtClean="0"/>
              <a:t>Кашель дети подцепили,</a:t>
            </a:r>
          </a:p>
          <a:p>
            <a:r>
              <a:rPr lang="ru-RU" sz="1600" b="1" dirty="0" smtClean="0"/>
              <a:t>Хлюпают носы у «мишек».</a:t>
            </a:r>
          </a:p>
          <a:p>
            <a:r>
              <a:rPr lang="ru-RU" sz="1600" b="1" dirty="0" smtClean="0"/>
              <a:t>Мама с папой получили</a:t>
            </a:r>
          </a:p>
          <a:p>
            <a:r>
              <a:rPr lang="ru-RU" sz="1600" b="1" dirty="0" smtClean="0"/>
              <a:t>Сразу двух больных детишек.</a:t>
            </a:r>
            <a:endParaRPr lang="ru-RU" sz="1600" b="1" dirty="0"/>
          </a:p>
        </p:txBody>
      </p:sp>
      <p:pic>
        <p:nvPicPr>
          <p:cNvPr id="6" name="~PP39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255" y="0"/>
            <a:ext cx="3714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Собирались Лёшка с Федей</a:t>
            </a:r>
          </a:p>
          <a:p>
            <a:r>
              <a:rPr lang="ru-RU" b="1" dirty="0" smtClean="0"/>
              <a:t>В цирк пойти смотреть медведей,</a:t>
            </a:r>
          </a:p>
          <a:p>
            <a:r>
              <a:rPr lang="ru-RU" b="1" dirty="0" smtClean="0"/>
              <a:t>Но теперь на представленье</a:t>
            </a:r>
          </a:p>
          <a:p>
            <a:r>
              <a:rPr lang="ru-RU" b="1" dirty="0" smtClean="0"/>
              <a:t>Не попасть им в воскресенье!</a:t>
            </a:r>
            <a:endParaRPr lang="ru-RU" b="1" dirty="0"/>
          </a:p>
        </p:txBody>
      </p:sp>
      <p:pic>
        <p:nvPicPr>
          <p:cNvPr id="3" name="~PP38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567</Words>
  <Application>Microsoft Office PowerPoint</Application>
  <PresentationFormat>Экран (4:3)</PresentationFormat>
  <Paragraphs>117</Paragraphs>
  <Slides>21</Slides>
  <Notes>1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Антон</cp:lastModifiedBy>
  <cp:revision>50</cp:revision>
  <dcterms:created xsi:type="dcterms:W3CDTF">2011-02-02T14:44:27Z</dcterms:created>
  <dcterms:modified xsi:type="dcterms:W3CDTF">2019-02-10T10:43:44Z</dcterms:modified>
</cp:coreProperties>
</file>