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7" r:id="rId6"/>
    <p:sldId id="268" r:id="rId7"/>
    <p:sldId id="269" r:id="rId8"/>
    <p:sldId id="270" r:id="rId9"/>
    <p:sldId id="271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72" r:id="rId18"/>
    <p:sldId id="274" r:id="rId19"/>
    <p:sldId id="275" r:id="rId20"/>
    <p:sldId id="276" r:id="rId21"/>
    <p:sldId id="28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DE3C6D-41EC-489A-A611-281EF21769F8}" type="datetimeFigureOut">
              <a:rPr lang="ru-RU" smtClean="0"/>
              <a:pPr/>
              <a:t>10.02.2019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19DD2F-6C7F-4A19-AA41-D1646C9C1C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680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19DD2F-6C7F-4A19-AA41-D1646C9C1C9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518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0C87-832F-4DAC-B602-D929D0319B4D}" type="datetimeFigureOut">
              <a:rPr lang="ru-RU" smtClean="0"/>
              <a:pPr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741A-7874-40C6-99B0-0B75FF877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0C87-832F-4DAC-B602-D929D0319B4D}" type="datetimeFigureOut">
              <a:rPr lang="ru-RU" smtClean="0"/>
              <a:pPr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741A-7874-40C6-99B0-0B75FF877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0C87-832F-4DAC-B602-D929D0319B4D}" type="datetimeFigureOut">
              <a:rPr lang="ru-RU" smtClean="0"/>
              <a:pPr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741A-7874-40C6-99B0-0B75FF877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0C87-832F-4DAC-B602-D929D0319B4D}" type="datetimeFigureOut">
              <a:rPr lang="ru-RU" smtClean="0"/>
              <a:pPr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741A-7874-40C6-99B0-0B75FF877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0C87-832F-4DAC-B602-D929D0319B4D}" type="datetimeFigureOut">
              <a:rPr lang="ru-RU" smtClean="0"/>
              <a:pPr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741A-7874-40C6-99B0-0B75FF877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0C87-832F-4DAC-B602-D929D0319B4D}" type="datetimeFigureOut">
              <a:rPr lang="ru-RU" smtClean="0"/>
              <a:pPr/>
              <a:t>10.02.2019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741A-7874-40C6-99B0-0B75FF877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0C87-832F-4DAC-B602-D929D0319B4D}" type="datetimeFigureOut">
              <a:rPr lang="ru-RU" smtClean="0"/>
              <a:pPr/>
              <a:t>10.02.2019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741A-7874-40C6-99B0-0B75FF877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0C87-832F-4DAC-B602-D929D0319B4D}" type="datetimeFigureOut">
              <a:rPr lang="ru-RU" smtClean="0"/>
              <a:pPr/>
              <a:t>10.02.2019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741A-7874-40C6-99B0-0B75FF877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0C87-832F-4DAC-B602-D929D0319B4D}" type="datetimeFigureOut">
              <a:rPr lang="ru-RU" smtClean="0"/>
              <a:pPr/>
              <a:t>10.02.2019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741A-7874-40C6-99B0-0B75FF877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0C87-832F-4DAC-B602-D929D0319B4D}" type="datetimeFigureOut">
              <a:rPr lang="ru-RU" smtClean="0"/>
              <a:pPr/>
              <a:t>10.02.2019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741A-7874-40C6-99B0-0B75FF877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E0C87-832F-4DAC-B602-D929D0319B4D}" type="datetimeFigureOut">
              <a:rPr lang="ru-RU" smtClean="0"/>
              <a:pPr/>
              <a:t>10.02.2019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741A-7874-40C6-99B0-0B75FF877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E0C87-832F-4DAC-B602-D929D0319B4D}" type="datetimeFigureOut">
              <a:rPr lang="ru-RU" smtClean="0"/>
              <a:pPr/>
              <a:t>10.02.2019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9741A-7874-40C6-99B0-0B75FF877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gif"/><Relationship Id="rId12" Type="http://schemas.openxmlformats.org/officeDocument/2006/relationships/image" Target="../media/image29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23.png"/><Relationship Id="rId11" Type="http://schemas.openxmlformats.org/officeDocument/2006/relationships/image" Target="../media/image40.png"/><Relationship Id="rId5" Type="http://schemas.openxmlformats.org/officeDocument/2006/relationships/image" Target="../media/image35.jpeg"/><Relationship Id="rId10" Type="http://schemas.openxmlformats.org/officeDocument/2006/relationships/image" Target="../media/image39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38.png"/><Relationship Id="rId11" Type="http://schemas.openxmlformats.org/officeDocument/2006/relationships/image" Target="../media/image29.png"/><Relationship Id="rId5" Type="http://schemas.openxmlformats.org/officeDocument/2006/relationships/image" Target="../media/image37.png"/><Relationship Id="rId10" Type="http://schemas.openxmlformats.org/officeDocument/2006/relationships/image" Target="../media/image41.png"/><Relationship Id="rId4" Type="http://schemas.openxmlformats.org/officeDocument/2006/relationships/image" Target="../media/image35.jpeg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12" Type="http://schemas.openxmlformats.org/officeDocument/2006/relationships/image" Target="../media/image40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42.png"/><Relationship Id="rId11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5.png"/><Relationship Id="rId4" Type="http://schemas.openxmlformats.org/officeDocument/2006/relationships/image" Target="../media/image35.jpeg"/><Relationship Id="rId9" Type="http://schemas.openxmlformats.org/officeDocument/2006/relationships/image" Target="../media/image44.png"/><Relationship Id="rId1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48.jpe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35.jpeg"/><Relationship Id="rId9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48.jpe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35.jpeg"/><Relationship Id="rId9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22.png"/><Relationship Id="rId11" Type="http://schemas.openxmlformats.org/officeDocument/2006/relationships/image" Target="../media/image29.png"/><Relationship Id="rId5" Type="http://schemas.openxmlformats.org/officeDocument/2006/relationships/image" Target="../media/image21.png"/><Relationship Id="rId10" Type="http://schemas.openxmlformats.org/officeDocument/2006/relationships/image" Target="../media/image57.png"/><Relationship Id="rId4" Type="http://schemas.openxmlformats.org/officeDocument/2006/relationships/image" Target="../media/image35.jpeg"/><Relationship Id="rId9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image" Target="../media/image22.png"/><Relationship Id="rId11" Type="http://schemas.openxmlformats.org/officeDocument/2006/relationships/image" Target="../media/image29.png"/><Relationship Id="rId5" Type="http://schemas.openxmlformats.org/officeDocument/2006/relationships/image" Target="../media/image21.png"/><Relationship Id="rId10" Type="http://schemas.openxmlformats.org/officeDocument/2006/relationships/image" Target="../media/image57.png"/><Relationship Id="rId4" Type="http://schemas.openxmlformats.org/officeDocument/2006/relationships/image" Target="../media/image35.jpeg"/><Relationship Id="rId9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image" Target="../media/image22.png"/><Relationship Id="rId11" Type="http://schemas.openxmlformats.org/officeDocument/2006/relationships/image" Target="../media/image29.png"/><Relationship Id="rId5" Type="http://schemas.openxmlformats.org/officeDocument/2006/relationships/image" Target="../media/image21.png"/><Relationship Id="rId10" Type="http://schemas.openxmlformats.org/officeDocument/2006/relationships/image" Target="../media/image57.png"/><Relationship Id="rId4" Type="http://schemas.openxmlformats.org/officeDocument/2006/relationships/image" Target="../media/image35.jpeg"/><Relationship Id="rId9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2.png"/><Relationship Id="rId5" Type="http://schemas.openxmlformats.org/officeDocument/2006/relationships/hyperlink" Target="http://www.forum.materinstvo.ru/" TargetMode="Externa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12" Type="http://schemas.openxmlformats.org/officeDocument/2006/relationships/image" Target="../media/image18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png"/><Relationship Id="rId11" Type="http://schemas.openxmlformats.org/officeDocument/2006/relationships/image" Target="../media/image17.png"/><Relationship Id="rId5" Type="http://schemas.openxmlformats.org/officeDocument/2006/relationships/image" Target="../media/image9.png"/><Relationship Id="rId10" Type="http://schemas.openxmlformats.org/officeDocument/2006/relationships/image" Target="../media/image16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12" Type="http://schemas.openxmlformats.org/officeDocument/2006/relationships/image" Target="../media/image29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2.png"/><Relationship Id="rId11" Type="http://schemas.openxmlformats.org/officeDocument/2006/relationships/image" Target="../media/image28.jpe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29.pn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5786" y="1285860"/>
            <a:ext cx="75009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Правила поведения зимой</a:t>
            </a:r>
            <a:endParaRPr lang="ru-RU" sz="6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5" name="Рисунок 4" descr="79cce36bdf86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286116" y="3468617"/>
            <a:ext cx="3444247" cy="3389383"/>
          </a:xfrm>
          <a:prstGeom prst="rect">
            <a:avLst/>
          </a:prstGeom>
        </p:spPr>
      </p:pic>
      <p:pic>
        <p:nvPicPr>
          <p:cNvPr id="6" name="~PP244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C41-33 копия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928794" y="785794"/>
            <a:ext cx="1829048" cy="261907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472" y="3500438"/>
            <a:ext cx="45264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Нельзя кататься с 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горки вблизи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проезжей части!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 descr="f67407c9ddf1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71472" y="5429264"/>
            <a:ext cx="914479" cy="914479"/>
          </a:xfrm>
          <a:prstGeom prst="rect">
            <a:avLst/>
          </a:prstGeom>
        </p:spPr>
      </p:pic>
      <p:pic>
        <p:nvPicPr>
          <p:cNvPr id="5" name="Рисунок 4" descr="f67407c9ddf1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357422" y="5429264"/>
            <a:ext cx="914479" cy="914479"/>
          </a:xfrm>
          <a:prstGeom prst="rect">
            <a:avLst/>
          </a:prstGeom>
        </p:spPr>
      </p:pic>
      <p:pic>
        <p:nvPicPr>
          <p:cNvPr id="6" name="Рисунок 5" descr="f67407c9ddf1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786314" y="5357826"/>
            <a:ext cx="914479" cy="914479"/>
          </a:xfrm>
          <a:prstGeom prst="rect">
            <a:avLst/>
          </a:prstGeom>
        </p:spPr>
      </p:pic>
      <p:pic>
        <p:nvPicPr>
          <p:cNvPr id="7" name="~PP282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95806b8193e3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0" y="1142984"/>
            <a:ext cx="1816624" cy="2082118"/>
          </a:xfrm>
          <a:prstGeom prst="rect">
            <a:avLst/>
          </a:prstGeom>
        </p:spPr>
      </p:pic>
      <p:pic>
        <p:nvPicPr>
          <p:cNvPr id="16" name="Рисунок 15" descr="95806b8193e3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000100" y="642918"/>
            <a:ext cx="1816624" cy="2082118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0" y="2357430"/>
            <a:ext cx="2643174" cy="1357322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 descr="1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034" y="2500306"/>
            <a:ext cx="2142544" cy="1685932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 rot="10800000" flipV="1">
            <a:off x="0" y="3929066"/>
            <a:ext cx="2643142" cy="178595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 descr="post-49092-1268904282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2357422" y="0"/>
            <a:ext cx="5335324" cy="4368029"/>
          </a:xfrm>
          <a:prstGeom prst="rect">
            <a:avLst/>
          </a:prstGeom>
        </p:spPr>
      </p:pic>
      <p:pic>
        <p:nvPicPr>
          <p:cNvPr id="17" name="Рисунок 16" descr="95806b8193e3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327376" y="1785926"/>
            <a:ext cx="1816624" cy="2082118"/>
          </a:xfrm>
          <a:prstGeom prst="rect">
            <a:avLst/>
          </a:prstGeom>
        </p:spPr>
      </p:pic>
      <p:pic>
        <p:nvPicPr>
          <p:cNvPr id="2" name="Рисунок 1" descr="1_Hokaido_Winter_192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43240" y="2214554"/>
            <a:ext cx="6134532" cy="4429132"/>
          </a:xfrm>
          <a:prstGeom prst="rect">
            <a:avLst/>
          </a:prstGeom>
        </p:spPr>
      </p:pic>
      <p:pic>
        <p:nvPicPr>
          <p:cNvPr id="18" name="Рисунок 17" descr="95806b8193e3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428860" y="2428868"/>
            <a:ext cx="1816624" cy="2082118"/>
          </a:xfrm>
          <a:prstGeom prst="rect">
            <a:avLst/>
          </a:prstGeom>
        </p:spPr>
      </p:pic>
      <p:pic>
        <p:nvPicPr>
          <p:cNvPr id="19" name="Рисунок 18" descr="38e8c41cd5d0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642910" y="4000504"/>
            <a:ext cx="2786082" cy="260932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429388" y="5657671"/>
            <a:ext cx="2714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Какая чудо-горка</a:t>
            </a:r>
          </a:p>
          <a:p>
            <a:r>
              <a:rPr lang="ru-RU" b="1" dirty="0" smtClean="0"/>
              <a:t>У нас у дома, братцы!</a:t>
            </a:r>
          </a:p>
          <a:p>
            <a:r>
              <a:rPr lang="ru-RU" b="1" dirty="0" smtClean="0"/>
              <a:t>Взял саночки Егорка,</a:t>
            </a:r>
          </a:p>
          <a:p>
            <a:r>
              <a:rPr lang="ru-RU" b="1" dirty="0" smtClean="0"/>
              <a:t>Пошёл с горы кататься.</a:t>
            </a:r>
            <a:endParaRPr lang="ru-RU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6072198" y="5657671"/>
            <a:ext cx="30718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Он склон нашёл покруче,</a:t>
            </a:r>
          </a:p>
          <a:p>
            <a:r>
              <a:rPr lang="ru-RU" b="1" dirty="0" smtClean="0"/>
              <a:t>Но говорит Марина:</a:t>
            </a:r>
          </a:p>
          <a:p>
            <a:r>
              <a:rPr lang="ru-RU" b="1" dirty="0" smtClean="0"/>
              <a:t>«Здесь не катайся лучше,</a:t>
            </a:r>
          </a:p>
          <a:p>
            <a:r>
              <a:rPr lang="ru-RU" b="1" dirty="0" smtClean="0"/>
              <a:t>Смотри, внизу – машины!»</a:t>
            </a:r>
            <a:endParaRPr lang="ru-RU" b="1" dirty="0"/>
          </a:p>
        </p:txBody>
      </p:sp>
      <p:pic>
        <p:nvPicPr>
          <p:cNvPr id="23" name="Рисунок 22" descr="95806b8193e3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357818" y="2571744"/>
            <a:ext cx="1816624" cy="2082118"/>
          </a:xfrm>
          <a:prstGeom prst="rect">
            <a:avLst/>
          </a:prstGeom>
        </p:spPr>
      </p:pic>
      <p:pic>
        <p:nvPicPr>
          <p:cNvPr id="20" name="Рисунок 19" descr="post-47618-1231264093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14810" y="3786190"/>
            <a:ext cx="1857388" cy="2833305"/>
          </a:xfrm>
          <a:prstGeom prst="rect">
            <a:avLst/>
          </a:prstGeom>
        </p:spPr>
      </p:pic>
      <p:pic>
        <p:nvPicPr>
          <p:cNvPr id="24" name="~PP236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7" presetClass="entr" presetSubtype="8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0"/>
                            </p:stCondLst>
                            <p:childTnLst>
                              <p:par>
                                <p:cTn id="20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ost-49092-1268904282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0" y="0"/>
            <a:ext cx="5335324" cy="4368029"/>
          </a:xfrm>
          <a:prstGeom prst="rect">
            <a:avLst/>
          </a:prstGeom>
        </p:spPr>
      </p:pic>
      <p:pic>
        <p:nvPicPr>
          <p:cNvPr id="6" name="Рисунок 5" descr="1_Hokaido_Winter_19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3240" y="2071678"/>
            <a:ext cx="6134532" cy="4429132"/>
          </a:xfrm>
          <a:prstGeom prst="rect">
            <a:avLst/>
          </a:prstGeom>
        </p:spPr>
      </p:pic>
      <p:pic>
        <p:nvPicPr>
          <p:cNvPr id="7" name="Рисунок 6" descr="95806b8193e3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929190" y="2071678"/>
            <a:ext cx="1816624" cy="2082118"/>
          </a:xfrm>
          <a:prstGeom prst="rect">
            <a:avLst/>
          </a:prstGeom>
        </p:spPr>
      </p:pic>
      <p:pic>
        <p:nvPicPr>
          <p:cNvPr id="8" name="Рисунок 7" descr="95806b8193e3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6215074" y="1428736"/>
            <a:ext cx="1816624" cy="2082118"/>
          </a:xfrm>
          <a:prstGeom prst="rect">
            <a:avLst/>
          </a:prstGeom>
        </p:spPr>
      </p:pic>
      <p:pic>
        <p:nvPicPr>
          <p:cNvPr id="9" name="Рисунок 8" descr="95806b8193e3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7327376" y="1071546"/>
            <a:ext cx="1816624" cy="2082118"/>
          </a:xfrm>
          <a:prstGeom prst="rect">
            <a:avLst/>
          </a:prstGeom>
        </p:spPr>
      </p:pic>
      <p:pic>
        <p:nvPicPr>
          <p:cNvPr id="10" name="Рисунок 9" descr="95806b8193e3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0" y="2571744"/>
            <a:ext cx="1816624" cy="2082118"/>
          </a:xfrm>
          <a:prstGeom prst="rect">
            <a:avLst/>
          </a:prstGeom>
        </p:spPr>
      </p:pic>
      <p:pic>
        <p:nvPicPr>
          <p:cNvPr id="11" name="Рисунок 10" descr="38e8c41cd5d0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0" y="3357562"/>
            <a:ext cx="2571736" cy="2408581"/>
          </a:xfrm>
          <a:prstGeom prst="rect">
            <a:avLst/>
          </a:prstGeom>
        </p:spPr>
      </p:pic>
      <p:pic>
        <p:nvPicPr>
          <p:cNvPr id="12" name="Рисунок 11" descr="post-47618-1231264093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2643174" y="2585668"/>
            <a:ext cx="1643074" cy="2631705"/>
          </a:xfrm>
          <a:prstGeom prst="rect">
            <a:avLst/>
          </a:prstGeom>
        </p:spPr>
      </p:pic>
      <p:pic>
        <p:nvPicPr>
          <p:cNvPr id="13" name="Рисунок 12" descr="1b848d4592a9.png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>
          <a:xfrm>
            <a:off x="6215074" y="2714620"/>
            <a:ext cx="3043406" cy="231299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929322" y="5643578"/>
            <a:ext cx="32146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«Смотри, с другой сторонки,</a:t>
            </a:r>
          </a:p>
          <a:p>
            <a:r>
              <a:rPr lang="ru-RU" b="1" dirty="0" smtClean="0"/>
              <a:t>Где нет проезжей части, </a:t>
            </a:r>
          </a:p>
          <a:p>
            <a:r>
              <a:rPr lang="ru-RU" b="1" dirty="0" smtClean="0"/>
              <a:t>Катаются Алёнка,</a:t>
            </a:r>
          </a:p>
          <a:p>
            <a:r>
              <a:rPr lang="ru-RU" b="1" dirty="0" smtClean="0"/>
              <a:t>Вадим , Илья и Настя».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429388" y="5657671"/>
            <a:ext cx="25026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«Марина, я согласен!</a:t>
            </a:r>
          </a:p>
          <a:p>
            <a:r>
              <a:rPr lang="ru-RU" b="1" dirty="0" smtClean="0"/>
              <a:t>Спасибо за советы!</a:t>
            </a:r>
          </a:p>
          <a:p>
            <a:r>
              <a:rPr lang="ru-RU" b="1" dirty="0" smtClean="0"/>
              <a:t>Да, этот склон опасен,</a:t>
            </a:r>
          </a:p>
          <a:p>
            <a:r>
              <a:rPr lang="ru-RU" b="1" dirty="0" smtClean="0"/>
              <a:t>С него я не поеду».</a:t>
            </a:r>
            <a:endParaRPr lang="ru-RU" b="1" dirty="0"/>
          </a:p>
        </p:txBody>
      </p:sp>
      <p:pic>
        <p:nvPicPr>
          <p:cNvPr id="16" name="~PP173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_Hokaido_Winter_19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5852" y="1214422"/>
            <a:ext cx="8014084" cy="5786168"/>
          </a:xfrm>
          <a:prstGeom prst="rect">
            <a:avLst/>
          </a:prstGeom>
        </p:spPr>
      </p:pic>
      <p:pic>
        <p:nvPicPr>
          <p:cNvPr id="3" name="Рисунок 2" descr="post-49092-1268904282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0" y="0"/>
            <a:ext cx="5335324" cy="2867855"/>
          </a:xfrm>
          <a:prstGeom prst="rect">
            <a:avLst/>
          </a:prstGeom>
        </p:spPr>
      </p:pic>
      <p:pic>
        <p:nvPicPr>
          <p:cNvPr id="4" name="Рисунок 3" descr="95806b8193e3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5072066" y="785794"/>
            <a:ext cx="1567309" cy="1796366"/>
          </a:xfrm>
          <a:prstGeom prst="rect">
            <a:avLst/>
          </a:prstGeom>
        </p:spPr>
      </p:pic>
      <p:pic>
        <p:nvPicPr>
          <p:cNvPr id="5" name="Рисунок 4" descr="95806b8193e3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6500826" y="500042"/>
            <a:ext cx="1504980" cy="1724928"/>
          </a:xfrm>
          <a:prstGeom prst="rect">
            <a:avLst/>
          </a:prstGeom>
        </p:spPr>
      </p:pic>
      <p:pic>
        <p:nvPicPr>
          <p:cNvPr id="6" name="Рисунок 5" descr="95806b8193e3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7858116" y="428604"/>
            <a:ext cx="1285884" cy="1473812"/>
          </a:xfrm>
          <a:prstGeom prst="rect">
            <a:avLst/>
          </a:prstGeom>
        </p:spPr>
      </p:pic>
      <p:pic>
        <p:nvPicPr>
          <p:cNvPr id="7" name="Рисунок 6" descr="95806b8193e3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42844" y="928670"/>
            <a:ext cx="1816624" cy="2082118"/>
          </a:xfrm>
          <a:prstGeom prst="rect">
            <a:avLst/>
          </a:prstGeom>
        </p:spPr>
      </p:pic>
      <p:pic>
        <p:nvPicPr>
          <p:cNvPr id="8" name="Рисунок 7" descr="1b848d4592a9.png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>
          <a:xfrm rot="224920">
            <a:off x="2372304" y="3759051"/>
            <a:ext cx="3630750" cy="2759374"/>
          </a:xfrm>
          <a:prstGeom prst="rect">
            <a:avLst/>
          </a:prstGeom>
        </p:spPr>
      </p:pic>
      <p:pic>
        <p:nvPicPr>
          <p:cNvPr id="9" name="Рисунок 8" descr="38e8c41cd5d0.png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285720" y="2071678"/>
            <a:ext cx="2428892" cy="2274799"/>
          </a:xfrm>
          <a:prstGeom prst="rect">
            <a:avLst/>
          </a:prstGeom>
        </p:spPr>
      </p:pic>
      <p:pic>
        <p:nvPicPr>
          <p:cNvPr id="10" name="Рисунок 9" descr="post-47618-1231264093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3000364" y="1428736"/>
            <a:ext cx="1527035" cy="2445845"/>
          </a:xfrm>
          <a:prstGeom prst="rect">
            <a:avLst/>
          </a:prstGeom>
        </p:spPr>
      </p:pic>
      <p:pic>
        <p:nvPicPr>
          <p:cNvPr id="12" name="Рисунок 11" descr="e9ec50283949.png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 rot="20570315">
            <a:off x="6530947" y="2437401"/>
            <a:ext cx="2333628" cy="224611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143636" y="5657671"/>
            <a:ext cx="28931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«Я покатаюсь с вами –</a:t>
            </a:r>
          </a:p>
          <a:p>
            <a:r>
              <a:rPr lang="ru-RU" b="1" dirty="0" smtClean="0"/>
              <a:t>С тобой, Ильёй, Вадимом.</a:t>
            </a:r>
          </a:p>
          <a:p>
            <a:r>
              <a:rPr lang="ru-RU" b="1" dirty="0" smtClean="0"/>
              <a:t>Вернусь я к папе, маме</a:t>
            </a:r>
          </a:p>
          <a:p>
            <a:r>
              <a:rPr lang="ru-RU" b="1" dirty="0" smtClean="0"/>
              <a:t>Живым и невредимым.</a:t>
            </a:r>
            <a:endParaRPr lang="ru-RU" b="1" dirty="0"/>
          </a:p>
        </p:txBody>
      </p:sp>
      <p:pic>
        <p:nvPicPr>
          <p:cNvPr id="14" name="~PP115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1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C41-33 копия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928794" y="785794"/>
            <a:ext cx="1829048" cy="261907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472" y="3643314"/>
            <a:ext cx="448533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 стойте под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сосульками!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 descr="f67407c9ddf1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71472" y="5429264"/>
            <a:ext cx="914479" cy="914479"/>
          </a:xfrm>
          <a:prstGeom prst="rect">
            <a:avLst/>
          </a:prstGeom>
        </p:spPr>
      </p:pic>
      <p:pic>
        <p:nvPicPr>
          <p:cNvPr id="5" name="Рисунок 4" descr="f67407c9ddf1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285984" y="5429264"/>
            <a:ext cx="914479" cy="914479"/>
          </a:xfrm>
          <a:prstGeom prst="rect">
            <a:avLst/>
          </a:prstGeom>
        </p:spPr>
      </p:pic>
      <p:pic>
        <p:nvPicPr>
          <p:cNvPr id="6" name="Рисунок 5" descr="f67407c9ddf1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000496" y="5429264"/>
            <a:ext cx="914479" cy="914479"/>
          </a:xfrm>
          <a:prstGeom prst="rect">
            <a:avLst/>
          </a:prstGeom>
        </p:spPr>
      </p:pic>
      <p:pic>
        <p:nvPicPr>
          <p:cNvPr id="7" name="~PP236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0377c95ed75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428728" y="500042"/>
            <a:ext cx="4429155" cy="369067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2214554"/>
            <a:ext cx="1571604" cy="4357694"/>
          </a:xfrm>
          <a:prstGeom prst="rect">
            <a:avLst/>
          </a:prstGeom>
          <a:blipFill>
            <a:blip r:embed="rId6" cstate="email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 descr="4f945dc5e8f2t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142844" y="1928802"/>
            <a:ext cx="1014761" cy="1871652"/>
          </a:xfrm>
          <a:prstGeom prst="rect">
            <a:avLst/>
          </a:prstGeom>
        </p:spPr>
      </p:pic>
      <p:pic>
        <p:nvPicPr>
          <p:cNvPr id="17" name="Рисунок 16" descr="post-207850-1266987079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>
            <a:off x="7215206" y="0"/>
            <a:ext cx="1928794" cy="2312747"/>
          </a:xfrm>
          <a:prstGeom prst="rect">
            <a:avLst/>
          </a:prstGeom>
        </p:spPr>
      </p:pic>
      <p:pic>
        <p:nvPicPr>
          <p:cNvPr id="3" name="Рисунок 2" descr="c0377c95ed75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714845" y="500042"/>
            <a:ext cx="4429155" cy="3690671"/>
          </a:xfrm>
          <a:prstGeom prst="rect">
            <a:avLst/>
          </a:prstGeom>
        </p:spPr>
      </p:pic>
      <p:sp>
        <p:nvSpPr>
          <p:cNvPr id="6" name="Трапеция 5"/>
          <p:cNvSpPr/>
          <p:nvPr/>
        </p:nvSpPr>
        <p:spPr>
          <a:xfrm>
            <a:off x="-285784" y="1142984"/>
            <a:ext cx="2786082" cy="1216152"/>
          </a:xfrm>
          <a:prstGeom prst="trapezoid">
            <a:avLst/>
          </a:prstGeom>
          <a:blipFill>
            <a:blip r:embed="rId9" cstate="email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b0a3695f8e1dt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0" y="785794"/>
            <a:ext cx="2286016" cy="1214446"/>
          </a:xfrm>
          <a:prstGeom prst="rect">
            <a:avLst/>
          </a:prstGeom>
        </p:spPr>
      </p:pic>
      <p:pic>
        <p:nvPicPr>
          <p:cNvPr id="9" name="Рисунок 8" descr="4f945dc5e8f2t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1500166" y="1928802"/>
            <a:ext cx="1014761" cy="1871652"/>
          </a:xfrm>
          <a:prstGeom prst="rect">
            <a:avLst/>
          </a:prstGeom>
        </p:spPr>
      </p:pic>
      <p:pic>
        <p:nvPicPr>
          <p:cNvPr id="8" name="Рисунок 7" descr="b0a3695f8e1dt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-142908" y="1357298"/>
            <a:ext cx="2286016" cy="1214446"/>
          </a:xfrm>
          <a:prstGeom prst="rect">
            <a:avLst/>
          </a:prstGeom>
        </p:spPr>
      </p:pic>
      <p:pic>
        <p:nvPicPr>
          <p:cNvPr id="14" name="Рисунок 13" descr="1b848d4592a9.png"/>
          <p:cNvPicPr>
            <a:picLocks noChangeAspect="1"/>
          </p:cNvPicPr>
          <p:nvPr/>
        </p:nvPicPr>
        <p:blipFill>
          <a:blip r:embed="rId11" cstate="email"/>
          <a:srcRect/>
          <a:stretch>
            <a:fillRect/>
          </a:stretch>
        </p:blipFill>
        <p:spPr>
          <a:xfrm>
            <a:off x="1428728" y="3107506"/>
            <a:ext cx="3929090" cy="375049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143636" y="4500570"/>
            <a:ext cx="30003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Вышли как-то погулять</a:t>
            </a:r>
          </a:p>
          <a:p>
            <a:r>
              <a:rPr lang="ru-RU" b="1" dirty="0" smtClean="0"/>
              <a:t>Мы с собачкой </a:t>
            </a:r>
            <a:r>
              <a:rPr lang="ru-RU" b="1" dirty="0" err="1" smtClean="0"/>
              <a:t>Жулькой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Стали с ней мы наблюдать</a:t>
            </a:r>
          </a:p>
          <a:p>
            <a:r>
              <a:rPr lang="ru-RU" b="1" dirty="0" smtClean="0"/>
              <a:t>Снизу за сосулькой.</a:t>
            </a:r>
          </a:p>
          <a:p>
            <a:r>
              <a:rPr lang="ru-RU" b="1" dirty="0" smtClean="0"/>
              <a:t>На неё мы смотрим. Ах!</a:t>
            </a:r>
          </a:p>
          <a:p>
            <a:r>
              <a:rPr lang="ru-RU" b="1" dirty="0" smtClean="0"/>
              <a:t>Красота какая!</a:t>
            </a:r>
          </a:p>
          <a:p>
            <a:r>
              <a:rPr lang="ru-RU" b="1" dirty="0" smtClean="0"/>
              <a:t>Как блестит она, в лучах</a:t>
            </a:r>
          </a:p>
          <a:p>
            <a:r>
              <a:rPr lang="ru-RU" b="1" dirty="0" smtClean="0"/>
              <a:t>Солнечных  сверкая.</a:t>
            </a:r>
            <a:endParaRPr lang="ru-RU" b="1" dirty="0"/>
          </a:p>
        </p:txBody>
      </p:sp>
      <p:pic>
        <p:nvPicPr>
          <p:cNvPr id="18" name="Рисунок 17" descr="4f945dc5e8f2t.png"/>
          <p:cNvPicPr>
            <a:picLocks noChangeAspect="1"/>
          </p:cNvPicPr>
          <p:nvPr/>
        </p:nvPicPr>
        <p:blipFill>
          <a:blip r:embed="rId12" cstate="email"/>
          <a:srcRect/>
          <a:stretch>
            <a:fillRect/>
          </a:stretch>
        </p:blipFill>
        <p:spPr>
          <a:xfrm rot="3096844">
            <a:off x="2368299" y="5773242"/>
            <a:ext cx="318652" cy="72866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898432" y="5214950"/>
            <a:ext cx="32455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Но под солнцем век сосульки</a:t>
            </a:r>
          </a:p>
          <a:p>
            <a:r>
              <a:rPr lang="ru-RU" b="1" dirty="0" smtClean="0"/>
              <a:t>Был не очень долог.</a:t>
            </a:r>
          </a:p>
          <a:p>
            <a:r>
              <a:rPr lang="ru-RU" b="1" dirty="0" smtClean="0"/>
              <a:t>Вижу – возле лапки </a:t>
            </a:r>
            <a:r>
              <a:rPr lang="ru-RU" b="1" dirty="0" err="1" smtClean="0"/>
              <a:t>Жульки</a:t>
            </a:r>
            <a:endParaRPr lang="ru-RU" b="1" dirty="0" smtClean="0"/>
          </a:p>
          <a:p>
            <a:r>
              <a:rPr lang="ru-RU" b="1" dirty="0" smtClean="0"/>
              <a:t>Падает осколок.</a:t>
            </a:r>
            <a:endParaRPr lang="ru-RU" b="1" dirty="0"/>
          </a:p>
        </p:txBody>
      </p:sp>
      <p:pic>
        <p:nvPicPr>
          <p:cNvPr id="15" name="~PP133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7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6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0377c95ed75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428728" y="500042"/>
            <a:ext cx="4429155" cy="369067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2214554"/>
            <a:ext cx="1571604" cy="4357694"/>
          </a:xfrm>
          <a:prstGeom prst="rect">
            <a:avLst/>
          </a:prstGeom>
          <a:blipFill>
            <a:blip r:embed="rId6" cstate="email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 descr="4f945dc5e8f2t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214282" y="1928802"/>
            <a:ext cx="1014761" cy="1871652"/>
          </a:xfrm>
          <a:prstGeom prst="rect">
            <a:avLst/>
          </a:prstGeom>
        </p:spPr>
      </p:pic>
      <p:pic>
        <p:nvPicPr>
          <p:cNvPr id="17" name="Рисунок 16" descr="post-207850-1266987079.pn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>
          <a:xfrm>
            <a:off x="7215206" y="0"/>
            <a:ext cx="1928794" cy="2312747"/>
          </a:xfrm>
          <a:prstGeom prst="rect">
            <a:avLst/>
          </a:prstGeom>
        </p:spPr>
      </p:pic>
      <p:pic>
        <p:nvPicPr>
          <p:cNvPr id="3" name="Рисунок 2" descr="c0377c95ed75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714845" y="500042"/>
            <a:ext cx="4429155" cy="3690671"/>
          </a:xfrm>
          <a:prstGeom prst="rect">
            <a:avLst/>
          </a:prstGeom>
        </p:spPr>
      </p:pic>
      <p:sp>
        <p:nvSpPr>
          <p:cNvPr id="6" name="Трапеция 5"/>
          <p:cNvSpPr/>
          <p:nvPr/>
        </p:nvSpPr>
        <p:spPr>
          <a:xfrm>
            <a:off x="-285784" y="1142984"/>
            <a:ext cx="2786082" cy="1216152"/>
          </a:xfrm>
          <a:prstGeom prst="trapezoid">
            <a:avLst/>
          </a:prstGeom>
          <a:blipFill>
            <a:blip r:embed="rId9" cstate="email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b0a3695f8e1dt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0" y="785794"/>
            <a:ext cx="2286016" cy="1214446"/>
          </a:xfrm>
          <a:prstGeom prst="rect">
            <a:avLst/>
          </a:prstGeom>
        </p:spPr>
      </p:pic>
      <p:pic>
        <p:nvPicPr>
          <p:cNvPr id="9" name="Рисунок 8" descr="4f945dc5e8f2t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1500166" y="1928802"/>
            <a:ext cx="1014761" cy="1871652"/>
          </a:xfrm>
          <a:prstGeom prst="rect">
            <a:avLst/>
          </a:prstGeom>
        </p:spPr>
      </p:pic>
      <p:pic>
        <p:nvPicPr>
          <p:cNvPr id="8" name="Рисунок 7" descr="b0a3695f8e1dt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-142908" y="1357298"/>
            <a:ext cx="2286016" cy="1214446"/>
          </a:xfrm>
          <a:prstGeom prst="rect">
            <a:avLst/>
          </a:prstGeom>
        </p:spPr>
      </p:pic>
      <p:pic>
        <p:nvPicPr>
          <p:cNvPr id="14" name="Рисунок 13" descr="1b848d4592a9.png"/>
          <p:cNvPicPr>
            <a:picLocks noChangeAspect="1"/>
          </p:cNvPicPr>
          <p:nvPr/>
        </p:nvPicPr>
        <p:blipFill>
          <a:blip r:embed="rId11" cstate="email"/>
          <a:srcRect/>
          <a:stretch>
            <a:fillRect/>
          </a:stretch>
        </p:blipFill>
        <p:spPr>
          <a:xfrm>
            <a:off x="3357554" y="2071678"/>
            <a:ext cx="3929090" cy="3750494"/>
          </a:xfrm>
          <a:prstGeom prst="rect">
            <a:avLst/>
          </a:prstGeom>
        </p:spPr>
      </p:pic>
      <p:pic>
        <p:nvPicPr>
          <p:cNvPr id="18" name="Рисунок 17" descr="4f945dc5e8f2t.png"/>
          <p:cNvPicPr>
            <a:picLocks noChangeAspect="1"/>
          </p:cNvPicPr>
          <p:nvPr/>
        </p:nvPicPr>
        <p:blipFill>
          <a:blip r:embed="rId12" cstate="email"/>
          <a:srcRect/>
          <a:stretch>
            <a:fillRect/>
          </a:stretch>
        </p:blipFill>
        <p:spPr>
          <a:xfrm rot="3096844">
            <a:off x="2368299" y="5773242"/>
            <a:ext cx="318652" cy="72866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254683" y="5500702"/>
            <a:ext cx="28893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Прямо с крыши полетели</a:t>
            </a:r>
          </a:p>
          <a:p>
            <a:r>
              <a:rPr lang="ru-RU" b="1" dirty="0" smtClean="0"/>
              <a:t>Тут на нас сосульки.</a:t>
            </a:r>
          </a:p>
          <a:p>
            <a:r>
              <a:rPr lang="ru-RU" b="1" dirty="0" smtClean="0"/>
              <a:t>Отскочили еле-еле</a:t>
            </a:r>
          </a:p>
          <a:p>
            <a:r>
              <a:rPr lang="ru-RU" b="1" dirty="0" smtClean="0"/>
              <a:t>Мы с собачкой </a:t>
            </a:r>
            <a:r>
              <a:rPr lang="ru-RU" b="1" dirty="0" err="1" smtClean="0"/>
              <a:t>Жулькой</a:t>
            </a:r>
            <a:r>
              <a:rPr lang="ru-RU" b="1" dirty="0" smtClean="0"/>
              <a:t>.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243975" y="5500702"/>
            <a:ext cx="29000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А сосульки нам звенят,</a:t>
            </a:r>
          </a:p>
          <a:p>
            <a:r>
              <a:rPr lang="ru-RU" b="1" dirty="0" smtClean="0"/>
              <a:t>Сверху, с крыши говорят:</a:t>
            </a:r>
          </a:p>
          <a:p>
            <a:r>
              <a:rPr lang="ru-RU" b="1" dirty="0" smtClean="0"/>
              <a:t>«В тёплые деньки зимы</a:t>
            </a:r>
          </a:p>
          <a:p>
            <a:r>
              <a:rPr lang="ru-RU" b="1" dirty="0" smtClean="0"/>
              <a:t>Очень часто таем мы».</a:t>
            </a:r>
            <a:endParaRPr lang="ru-RU" b="1" dirty="0"/>
          </a:p>
        </p:txBody>
      </p:sp>
      <p:pic>
        <p:nvPicPr>
          <p:cNvPr id="19" name="~PP13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85 0.12431 L 0.01285 0.45764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59259E-6 L 0.00469 0.6231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1" presetClass="exit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C41-33 копия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928794" y="785794"/>
            <a:ext cx="1829048" cy="261907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3500438"/>
            <a:ext cx="51435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Обходите стороной скользкие места!</a:t>
            </a:r>
            <a:endParaRPr lang="ru-RU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 descr="f67407c9ddf1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00034" y="3071810"/>
            <a:ext cx="914479" cy="914479"/>
          </a:xfrm>
          <a:prstGeom prst="rect">
            <a:avLst/>
          </a:prstGeom>
        </p:spPr>
      </p:pic>
      <p:pic>
        <p:nvPicPr>
          <p:cNvPr id="5" name="Рисунок 4" descr="f67407c9ddf1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071934" y="3071810"/>
            <a:ext cx="914479" cy="914479"/>
          </a:xfrm>
          <a:prstGeom prst="rect">
            <a:avLst/>
          </a:prstGeom>
        </p:spPr>
      </p:pic>
      <p:pic>
        <p:nvPicPr>
          <p:cNvPr id="6" name="~PP247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080.radikal.ru/1002/b5/3f173d0de9f5.png"/>
          <p:cNvPicPr>
            <a:picLocks noChangeAspect="1" noChangeArrowheads="1"/>
          </p:cNvPicPr>
          <p:nvPr/>
        </p:nvPicPr>
        <p:blipFill>
          <a:blip r:embed="rId5" cstate="email"/>
          <a:srcRect l="-26321"/>
          <a:stretch>
            <a:fillRect/>
          </a:stretch>
        </p:blipFill>
        <p:spPr bwMode="auto">
          <a:xfrm flipH="1">
            <a:off x="0" y="-214338"/>
            <a:ext cx="4143372" cy="3343144"/>
          </a:xfrm>
          <a:prstGeom prst="rect">
            <a:avLst/>
          </a:prstGeom>
          <a:noFill/>
        </p:spPr>
      </p:pic>
      <p:pic>
        <p:nvPicPr>
          <p:cNvPr id="3" name="Picture 2" descr="http://i080.radikal.ru/1002/b5/3f173d0de9f5.png"/>
          <p:cNvPicPr>
            <a:picLocks noChangeAspect="1" noChangeArrowheads="1"/>
          </p:cNvPicPr>
          <p:nvPr/>
        </p:nvPicPr>
        <p:blipFill>
          <a:blip r:embed="rId6" cstate="email"/>
          <a:srcRect l="-22416" b="-23951"/>
          <a:stretch>
            <a:fillRect/>
          </a:stretch>
        </p:blipFill>
        <p:spPr bwMode="auto">
          <a:xfrm>
            <a:off x="3357554" y="142852"/>
            <a:ext cx="4143404" cy="4253894"/>
          </a:xfrm>
          <a:prstGeom prst="rect">
            <a:avLst/>
          </a:prstGeom>
          <a:noFill/>
        </p:spPr>
      </p:pic>
      <p:pic>
        <p:nvPicPr>
          <p:cNvPr id="4" name="Рисунок 3" descr="95806b8193e3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2786050" y="857232"/>
            <a:ext cx="1928826" cy="2210718"/>
          </a:xfrm>
          <a:prstGeom prst="rect">
            <a:avLst/>
          </a:prstGeom>
        </p:spPr>
      </p:pic>
      <p:pic>
        <p:nvPicPr>
          <p:cNvPr id="5" name="Рисунок 4" descr="95806b8193e3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6072198" y="642918"/>
            <a:ext cx="2003611" cy="2296432"/>
          </a:xfrm>
          <a:prstGeom prst="rect">
            <a:avLst/>
          </a:prstGeom>
        </p:spPr>
      </p:pic>
      <p:pic>
        <p:nvPicPr>
          <p:cNvPr id="6" name="Рисунок 5" descr="95806b8193e3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7286644" y="785794"/>
            <a:ext cx="1857356" cy="2128802"/>
          </a:xfrm>
          <a:prstGeom prst="rect">
            <a:avLst/>
          </a:prstGeom>
        </p:spPr>
      </p:pic>
      <p:sp>
        <p:nvSpPr>
          <p:cNvPr id="12" name="Блок-схема: перфолента 11"/>
          <p:cNvSpPr/>
          <p:nvPr/>
        </p:nvSpPr>
        <p:spPr>
          <a:xfrm rot="20625827">
            <a:off x="-317839" y="4556138"/>
            <a:ext cx="9761482" cy="1163109"/>
          </a:xfrm>
          <a:prstGeom prst="flowChartPunchedTape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воспитат2.png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>
          <a:xfrm flipH="1">
            <a:off x="428596" y="2571744"/>
            <a:ext cx="2500330" cy="2496206"/>
          </a:xfrm>
          <a:prstGeom prst="rect">
            <a:avLst/>
          </a:prstGeom>
        </p:spPr>
      </p:pic>
      <p:pic>
        <p:nvPicPr>
          <p:cNvPr id="16" name="Рисунок 15" descr="post-207850-1269596197.png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>
          <a:xfrm>
            <a:off x="4000496" y="1643050"/>
            <a:ext cx="1785950" cy="27297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072198" y="5286388"/>
            <a:ext cx="28434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Я во двор гулять иду.</a:t>
            </a:r>
          </a:p>
          <a:p>
            <a:r>
              <a:rPr lang="ru-RU" b="1" dirty="0" smtClean="0"/>
              <a:t>А тропинки все во льду.</a:t>
            </a:r>
          </a:p>
          <a:p>
            <a:r>
              <a:rPr lang="ru-RU" b="1" dirty="0" smtClean="0"/>
              <a:t>И огромный этот двор</a:t>
            </a:r>
          </a:p>
          <a:p>
            <a:r>
              <a:rPr lang="ru-RU" b="1" dirty="0" smtClean="0"/>
              <a:t>Словно ледяной простор!</a:t>
            </a:r>
            <a:endParaRPr lang="ru-RU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786446" y="5286388"/>
            <a:ext cx="31759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Там две девочки-подружки</a:t>
            </a:r>
          </a:p>
          <a:p>
            <a:r>
              <a:rPr lang="ru-RU" b="1" dirty="0" smtClean="0"/>
              <a:t>Держат за руки друг дружку,</a:t>
            </a:r>
          </a:p>
          <a:p>
            <a:r>
              <a:rPr lang="ru-RU" b="1" dirty="0" smtClean="0"/>
              <a:t>Очень осторожно ходят,</a:t>
            </a:r>
          </a:p>
          <a:p>
            <a:r>
              <a:rPr lang="ru-RU" b="1" dirty="0" smtClean="0"/>
              <a:t>Места скользкие обходят.</a:t>
            </a:r>
            <a:endParaRPr lang="ru-RU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756341" y="5103674"/>
            <a:ext cx="338765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Я кричу Алёнке с Ксюшей:</a:t>
            </a:r>
          </a:p>
          <a:p>
            <a:r>
              <a:rPr lang="ru-RU" b="1" dirty="0" smtClean="0"/>
              <a:t>«Знайте все, что я герой!</a:t>
            </a:r>
          </a:p>
          <a:p>
            <a:r>
              <a:rPr lang="ru-RU" b="1" dirty="0" smtClean="0"/>
              <a:t>Прокачусь по льду, не струшу!</a:t>
            </a:r>
          </a:p>
          <a:p>
            <a:r>
              <a:rPr lang="ru-RU" b="1" dirty="0" smtClean="0"/>
              <a:t>Посмотрите, я какой.</a:t>
            </a:r>
          </a:p>
          <a:p>
            <a:r>
              <a:rPr lang="ru-RU" b="1" dirty="0" smtClean="0"/>
              <a:t>Покажу сейчас для вас</a:t>
            </a:r>
          </a:p>
          <a:p>
            <a:r>
              <a:rPr lang="ru-RU" b="1" dirty="0" smtClean="0"/>
              <a:t>Я ледовый мастер-класс!</a:t>
            </a:r>
            <a:endParaRPr lang="ru-RU" b="1" dirty="0"/>
          </a:p>
        </p:txBody>
      </p:sp>
      <p:pic>
        <p:nvPicPr>
          <p:cNvPr id="13" name="~PP186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20" presetID="1" presetClass="exit" presetSubtype="0" fill="hold" grpId="1" nodeType="after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7" grpId="0"/>
      <p:bldP spid="18" grpId="0"/>
      <p:bldP spid="18" grpId="1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080.radikal.ru/1002/b5/3f173d0de9f5.png"/>
          <p:cNvPicPr>
            <a:picLocks noChangeAspect="1" noChangeArrowheads="1"/>
          </p:cNvPicPr>
          <p:nvPr/>
        </p:nvPicPr>
        <p:blipFill>
          <a:blip r:embed="rId5" cstate="email"/>
          <a:srcRect l="-26321"/>
          <a:stretch>
            <a:fillRect/>
          </a:stretch>
        </p:blipFill>
        <p:spPr bwMode="auto">
          <a:xfrm flipH="1">
            <a:off x="0" y="-214338"/>
            <a:ext cx="4143372" cy="3343144"/>
          </a:xfrm>
          <a:prstGeom prst="rect">
            <a:avLst/>
          </a:prstGeom>
          <a:noFill/>
        </p:spPr>
      </p:pic>
      <p:pic>
        <p:nvPicPr>
          <p:cNvPr id="3" name="Picture 2" descr="http://i080.radikal.ru/1002/b5/3f173d0de9f5.png"/>
          <p:cNvPicPr>
            <a:picLocks noChangeAspect="1" noChangeArrowheads="1"/>
          </p:cNvPicPr>
          <p:nvPr/>
        </p:nvPicPr>
        <p:blipFill>
          <a:blip r:embed="rId6" cstate="email"/>
          <a:srcRect l="-22416" b="-23951"/>
          <a:stretch>
            <a:fillRect/>
          </a:stretch>
        </p:blipFill>
        <p:spPr bwMode="auto">
          <a:xfrm>
            <a:off x="3357554" y="142852"/>
            <a:ext cx="4143404" cy="4253894"/>
          </a:xfrm>
          <a:prstGeom prst="rect">
            <a:avLst/>
          </a:prstGeom>
          <a:noFill/>
        </p:spPr>
      </p:pic>
      <p:pic>
        <p:nvPicPr>
          <p:cNvPr id="4" name="Рисунок 3" descr="95806b8193e3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2786050" y="857232"/>
            <a:ext cx="1928826" cy="2210718"/>
          </a:xfrm>
          <a:prstGeom prst="rect">
            <a:avLst/>
          </a:prstGeom>
        </p:spPr>
      </p:pic>
      <p:pic>
        <p:nvPicPr>
          <p:cNvPr id="5" name="Рисунок 4" descr="95806b8193e3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6072198" y="642918"/>
            <a:ext cx="2003611" cy="2296432"/>
          </a:xfrm>
          <a:prstGeom prst="rect">
            <a:avLst/>
          </a:prstGeom>
        </p:spPr>
      </p:pic>
      <p:pic>
        <p:nvPicPr>
          <p:cNvPr id="6" name="Рисунок 5" descr="95806b8193e3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7286644" y="785794"/>
            <a:ext cx="1857356" cy="2128802"/>
          </a:xfrm>
          <a:prstGeom prst="rect">
            <a:avLst/>
          </a:prstGeom>
        </p:spPr>
      </p:pic>
      <p:sp>
        <p:nvSpPr>
          <p:cNvPr id="12" name="Блок-схема: перфолента 11"/>
          <p:cNvSpPr/>
          <p:nvPr/>
        </p:nvSpPr>
        <p:spPr>
          <a:xfrm rot="20625827">
            <a:off x="-317839" y="4556138"/>
            <a:ext cx="9761482" cy="1163109"/>
          </a:xfrm>
          <a:prstGeom prst="flowChartPunchedTape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воспитат2.png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>
          <a:xfrm flipH="1">
            <a:off x="428596" y="2571744"/>
            <a:ext cx="2500330" cy="2496206"/>
          </a:xfrm>
          <a:prstGeom prst="rect">
            <a:avLst/>
          </a:prstGeom>
        </p:spPr>
      </p:pic>
      <p:pic>
        <p:nvPicPr>
          <p:cNvPr id="16" name="Рисунок 15" descr="post-207850-1269596197.png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>
          <a:xfrm>
            <a:off x="7358050" y="1643050"/>
            <a:ext cx="1785950" cy="27297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213326" y="5103674"/>
            <a:ext cx="29306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Оттолкнулся, разбежался,</a:t>
            </a:r>
          </a:p>
          <a:p>
            <a:r>
              <a:rPr lang="ru-RU" b="1" dirty="0" smtClean="0"/>
              <a:t>Но на льду не удержался.</a:t>
            </a:r>
          </a:p>
          <a:p>
            <a:r>
              <a:rPr lang="ru-RU" b="1" dirty="0" smtClean="0"/>
              <a:t>Стукнулся я лбом об лёд –</a:t>
            </a:r>
          </a:p>
          <a:p>
            <a:r>
              <a:rPr lang="ru-RU" b="1" dirty="0" smtClean="0"/>
              <a:t>Сразу же</a:t>
            </a:r>
            <a:r>
              <a:rPr lang="en-US" b="1" dirty="0" smtClean="0"/>
              <a:t> </a:t>
            </a:r>
            <a:r>
              <a:rPr lang="ru-RU" b="1" dirty="0" smtClean="0"/>
              <a:t>на лбу растёт</a:t>
            </a:r>
          </a:p>
          <a:p>
            <a:r>
              <a:rPr lang="ru-RU" b="1" dirty="0" smtClean="0"/>
              <a:t>Синяя большая шишка.</a:t>
            </a:r>
          </a:p>
          <a:p>
            <a:r>
              <a:rPr lang="ru-RU" b="1" dirty="0" smtClean="0"/>
              <a:t>Ох, неважные делишки!</a:t>
            </a:r>
            <a:endParaRPr lang="ru-RU" b="1" dirty="0"/>
          </a:p>
        </p:txBody>
      </p:sp>
      <p:pic>
        <p:nvPicPr>
          <p:cNvPr id="14" name="Рисунок 13" descr="post-207850-1269596197.png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>
          <a:xfrm rot="14753189">
            <a:off x="4218041" y="3293920"/>
            <a:ext cx="1785950" cy="2729732"/>
          </a:xfrm>
          <a:prstGeom prst="rect">
            <a:avLst/>
          </a:prstGeom>
        </p:spPr>
      </p:pic>
      <p:pic>
        <p:nvPicPr>
          <p:cNvPr id="17" name="~PP30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8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59259E-6 L -0.30782 0.15578 " pathEditMode="relative" rAng="0" ptsTypes="AA">
                                      <p:cBhvr>
                                        <p:cTn id="9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00" y="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429000"/>
            <a:ext cx="4857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 ешьте снег</a:t>
            </a:r>
          </a:p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сосульки!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" name="Рисунок 2" descr="f67407c9ddf1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71472" y="5429264"/>
            <a:ext cx="914479" cy="914479"/>
          </a:xfrm>
          <a:prstGeom prst="rect">
            <a:avLst/>
          </a:prstGeom>
        </p:spPr>
      </p:pic>
      <p:pic>
        <p:nvPicPr>
          <p:cNvPr id="4" name="Рисунок 3" descr="f67407c9ddf1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357422" y="5429264"/>
            <a:ext cx="914479" cy="914479"/>
          </a:xfrm>
          <a:prstGeom prst="rect">
            <a:avLst/>
          </a:prstGeom>
        </p:spPr>
      </p:pic>
      <p:pic>
        <p:nvPicPr>
          <p:cNvPr id="5" name="Рисунок 4" descr="f67407c9ddf1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143372" y="5429264"/>
            <a:ext cx="914479" cy="914479"/>
          </a:xfrm>
          <a:prstGeom prst="rect">
            <a:avLst/>
          </a:prstGeom>
        </p:spPr>
      </p:pic>
      <p:pic>
        <p:nvPicPr>
          <p:cNvPr id="6" name="Picture 9" descr="C41-33 копия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928794" y="785794"/>
            <a:ext cx="1829048" cy="2619072"/>
          </a:xfrm>
          <a:prstGeom prst="rect">
            <a:avLst/>
          </a:prstGeom>
          <a:noFill/>
        </p:spPr>
      </p:pic>
      <p:pic>
        <p:nvPicPr>
          <p:cNvPr id="7" name="~PP45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080.radikal.ru/1002/b5/3f173d0de9f5.png"/>
          <p:cNvPicPr>
            <a:picLocks noChangeAspect="1" noChangeArrowheads="1"/>
          </p:cNvPicPr>
          <p:nvPr/>
        </p:nvPicPr>
        <p:blipFill>
          <a:blip r:embed="rId5" cstate="email"/>
          <a:srcRect l="-26321"/>
          <a:stretch>
            <a:fillRect/>
          </a:stretch>
        </p:blipFill>
        <p:spPr bwMode="auto">
          <a:xfrm flipH="1">
            <a:off x="0" y="-214338"/>
            <a:ext cx="4143372" cy="3343144"/>
          </a:xfrm>
          <a:prstGeom prst="rect">
            <a:avLst/>
          </a:prstGeom>
          <a:noFill/>
        </p:spPr>
      </p:pic>
      <p:pic>
        <p:nvPicPr>
          <p:cNvPr id="3" name="Picture 2" descr="http://i080.radikal.ru/1002/b5/3f173d0de9f5.png"/>
          <p:cNvPicPr>
            <a:picLocks noChangeAspect="1" noChangeArrowheads="1"/>
          </p:cNvPicPr>
          <p:nvPr/>
        </p:nvPicPr>
        <p:blipFill>
          <a:blip r:embed="rId6" cstate="email"/>
          <a:srcRect l="-22416" b="-23951"/>
          <a:stretch>
            <a:fillRect/>
          </a:stretch>
        </p:blipFill>
        <p:spPr bwMode="auto">
          <a:xfrm>
            <a:off x="3357554" y="142852"/>
            <a:ext cx="4143404" cy="4253894"/>
          </a:xfrm>
          <a:prstGeom prst="rect">
            <a:avLst/>
          </a:prstGeom>
          <a:noFill/>
        </p:spPr>
      </p:pic>
      <p:pic>
        <p:nvPicPr>
          <p:cNvPr id="4" name="Рисунок 3" descr="95806b8193e3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2786050" y="857232"/>
            <a:ext cx="1928826" cy="2210718"/>
          </a:xfrm>
          <a:prstGeom prst="rect">
            <a:avLst/>
          </a:prstGeom>
        </p:spPr>
      </p:pic>
      <p:pic>
        <p:nvPicPr>
          <p:cNvPr id="5" name="Рисунок 4" descr="95806b8193e3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6072198" y="642918"/>
            <a:ext cx="2003611" cy="2296432"/>
          </a:xfrm>
          <a:prstGeom prst="rect">
            <a:avLst/>
          </a:prstGeom>
        </p:spPr>
      </p:pic>
      <p:pic>
        <p:nvPicPr>
          <p:cNvPr id="6" name="Рисунок 5" descr="95806b8193e3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7286644" y="785794"/>
            <a:ext cx="1857356" cy="2128802"/>
          </a:xfrm>
          <a:prstGeom prst="rect">
            <a:avLst/>
          </a:prstGeom>
        </p:spPr>
      </p:pic>
      <p:sp>
        <p:nvSpPr>
          <p:cNvPr id="12" name="Блок-схема: перфолента 11"/>
          <p:cNvSpPr/>
          <p:nvPr/>
        </p:nvSpPr>
        <p:spPr>
          <a:xfrm rot="20625827">
            <a:off x="-317839" y="4556138"/>
            <a:ext cx="9761482" cy="1163109"/>
          </a:xfrm>
          <a:prstGeom prst="flowChartPunchedTape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воспитат2.png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>
          <a:xfrm flipH="1">
            <a:off x="428596" y="2571744"/>
            <a:ext cx="2500330" cy="2496206"/>
          </a:xfrm>
          <a:prstGeom prst="rect">
            <a:avLst/>
          </a:prstGeom>
        </p:spPr>
      </p:pic>
      <p:pic>
        <p:nvPicPr>
          <p:cNvPr id="14" name="Рисунок 13" descr="post-207850-1269596197.png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>
          <a:xfrm rot="14753189">
            <a:off x="4218041" y="3293920"/>
            <a:ext cx="1785950" cy="27297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929322" y="5429264"/>
            <a:ext cx="30554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Стали девочки смеяться:</a:t>
            </a:r>
          </a:p>
          <a:p>
            <a:r>
              <a:rPr lang="ru-RU" b="1" dirty="0" smtClean="0"/>
              <a:t>«Да, конечно, ты – герой!»</a:t>
            </a:r>
          </a:p>
          <a:p>
            <a:r>
              <a:rPr lang="ru-RU" b="1" dirty="0" smtClean="0"/>
              <a:t>Помогли со льда подняться</a:t>
            </a:r>
          </a:p>
          <a:p>
            <a:r>
              <a:rPr lang="ru-RU" b="1" dirty="0" smtClean="0"/>
              <a:t>И синяк лечили мой.</a:t>
            </a:r>
            <a:endParaRPr lang="ru-RU" b="1" dirty="0"/>
          </a:p>
        </p:txBody>
      </p:sp>
      <p:pic>
        <p:nvPicPr>
          <p:cNvPr id="18" name="Рисунок 17" descr="post-207850-1269596197.png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>
          <a:xfrm>
            <a:off x="5429256" y="1500174"/>
            <a:ext cx="1785950" cy="272973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929322" y="5429264"/>
            <a:ext cx="30500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Завтра я гулять пойду,</a:t>
            </a:r>
          </a:p>
          <a:p>
            <a:r>
              <a:rPr lang="ru-RU" b="1" dirty="0" smtClean="0"/>
              <a:t>Лёд я лучше обойду.</a:t>
            </a:r>
          </a:p>
          <a:p>
            <a:r>
              <a:rPr lang="ru-RU" b="1" dirty="0" smtClean="0"/>
              <a:t>Буду я ходить всегда</a:t>
            </a:r>
          </a:p>
          <a:p>
            <a:r>
              <a:rPr lang="ru-RU" b="1" dirty="0" smtClean="0"/>
              <a:t>Там, где нет в помине льда.</a:t>
            </a:r>
            <a:endParaRPr lang="ru-RU" b="1" dirty="0"/>
          </a:p>
        </p:txBody>
      </p:sp>
      <p:pic>
        <p:nvPicPr>
          <p:cNvPr id="13" name="~PP271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500"/>
                            </p:stCondLst>
                            <p:childTnLst>
                              <p:par>
                                <p:cTn id="18" presetID="1" presetClass="exit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7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email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1785926"/>
            <a:ext cx="628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Использованы стихи </a:t>
            </a:r>
            <a:r>
              <a:rPr lang="ru-RU" sz="2400" b="1" dirty="0" err="1" smtClean="0"/>
              <a:t>Г.Шалаевой</a:t>
            </a:r>
            <a:endParaRPr lang="ru-RU" sz="2400" b="1" dirty="0" smtClean="0"/>
          </a:p>
          <a:p>
            <a:r>
              <a:rPr lang="ru-RU" sz="2400" b="1" dirty="0" smtClean="0"/>
              <a:t>Клипарт: </a:t>
            </a:r>
            <a:r>
              <a:rPr lang="en-US" sz="2400" b="1" dirty="0" smtClean="0">
                <a:hlinkClick r:id="rId5"/>
              </a:rPr>
              <a:t>www.forum.materinstvo.ru</a:t>
            </a:r>
            <a:endParaRPr lang="en-US" sz="2400" b="1" dirty="0" smtClean="0"/>
          </a:p>
          <a:p>
            <a:endParaRPr lang="ru-RU" sz="2400" b="1" dirty="0"/>
          </a:p>
        </p:txBody>
      </p:sp>
      <p:pic>
        <p:nvPicPr>
          <p:cNvPr id="5" name="Рисунок 4" descr="79cce36bdf86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714612" y="2643182"/>
            <a:ext cx="3444247" cy="3389383"/>
          </a:xfrm>
          <a:prstGeom prst="rect">
            <a:avLst/>
          </a:prstGeom>
        </p:spPr>
      </p:pic>
      <p:pic>
        <p:nvPicPr>
          <p:cNvPr id="6" name="~PP30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c67a5d1029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 flipH="1">
            <a:off x="4429124" y="2857496"/>
            <a:ext cx="1785947" cy="3714752"/>
          </a:xfrm>
          <a:prstGeom prst="rect">
            <a:avLst/>
          </a:prstGeom>
        </p:spPr>
      </p:pic>
      <p:pic>
        <p:nvPicPr>
          <p:cNvPr id="5" name="Рисунок 4" descr="post-251058-1286386950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6000760" y="3500438"/>
            <a:ext cx="2500330" cy="3125414"/>
          </a:xfrm>
          <a:prstGeom prst="rect">
            <a:avLst/>
          </a:prstGeom>
        </p:spPr>
      </p:pic>
      <p:pic>
        <p:nvPicPr>
          <p:cNvPr id="6" name="Рисунок 5" descr="4f945dc5e8f2t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20239322">
            <a:off x="3308244" y="3769947"/>
            <a:ext cx="785818" cy="642942"/>
          </a:xfrm>
          <a:prstGeom prst="rect">
            <a:avLst/>
          </a:prstGeom>
        </p:spPr>
      </p:pic>
      <p:pic>
        <p:nvPicPr>
          <p:cNvPr id="8" name="Рисунок 7" descr="4f945dc5e8f2t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928794" y="3929066"/>
            <a:ext cx="714380" cy="64294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572132" y="0"/>
            <a:ext cx="35718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Вышла маленькая Юлька</a:t>
            </a:r>
          </a:p>
          <a:p>
            <a:r>
              <a:rPr lang="ru-RU" b="1" dirty="0" smtClean="0"/>
              <a:t>Погулять с подружкой </a:t>
            </a:r>
            <a:r>
              <a:rPr lang="ru-RU" b="1" dirty="0" err="1" smtClean="0"/>
              <a:t>Нелькой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Смотрят девочки: сосульки –</a:t>
            </a:r>
          </a:p>
          <a:p>
            <a:r>
              <a:rPr lang="ru-RU" b="1" dirty="0" smtClean="0"/>
              <a:t>Ну как будто карамельки!</a:t>
            </a:r>
          </a:p>
          <a:p>
            <a:r>
              <a:rPr lang="ru-RU" b="1" dirty="0" smtClean="0"/>
              <a:t>Вот кусок сосульки звонкой</a:t>
            </a:r>
          </a:p>
          <a:p>
            <a:r>
              <a:rPr lang="ru-RU" b="1" dirty="0" smtClean="0"/>
              <a:t>Пробуют на вкус девчонки.</a:t>
            </a:r>
            <a:endParaRPr lang="ru-RU" b="1" dirty="0"/>
          </a:p>
        </p:txBody>
      </p:sp>
      <p:pic>
        <p:nvPicPr>
          <p:cNvPr id="10" name="Рисунок 9" descr="4f945dc5e8f2t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6715140" y="4143380"/>
            <a:ext cx="214314" cy="1143008"/>
          </a:xfrm>
          <a:prstGeom prst="rect">
            <a:avLst/>
          </a:prstGeom>
        </p:spPr>
      </p:pic>
      <p:pic>
        <p:nvPicPr>
          <p:cNvPr id="11" name="Рисунок 10" descr="4f945dc5e8f2t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4857752" y="4286256"/>
            <a:ext cx="214314" cy="1143008"/>
          </a:xfrm>
          <a:prstGeom prst="rect">
            <a:avLst/>
          </a:prstGeom>
        </p:spPr>
      </p:pic>
      <p:pic>
        <p:nvPicPr>
          <p:cNvPr id="12" name="Рисунок 11" descr="4f945dc5e8f2t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20962191">
            <a:off x="481768" y="3275061"/>
            <a:ext cx="714380" cy="642942"/>
          </a:xfrm>
          <a:prstGeom prst="rect">
            <a:avLst/>
          </a:prstGeom>
        </p:spPr>
      </p:pic>
      <p:pic>
        <p:nvPicPr>
          <p:cNvPr id="13" name="Рисунок 12" descr="4f945dc5e8f2t.png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>
          <a:xfrm>
            <a:off x="3143240" y="4429132"/>
            <a:ext cx="307753" cy="588518"/>
          </a:xfrm>
          <a:prstGeom prst="rect">
            <a:avLst/>
          </a:prstGeom>
        </p:spPr>
      </p:pic>
      <p:pic>
        <p:nvPicPr>
          <p:cNvPr id="14" name="~PP227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8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c67a5d1029.pn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 flipH="1">
            <a:off x="4929190" y="2500306"/>
            <a:ext cx="1785947" cy="3714752"/>
          </a:xfrm>
          <a:prstGeom prst="rect">
            <a:avLst/>
          </a:prstGeom>
        </p:spPr>
      </p:pic>
      <p:pic>
        <p:nvPicPr>
          <p:cNvPr id="5" name="Рисунок 4" descr="post-251058-1286386950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6286512" y="3214686"/>
            <a:ext cx="2500330" cy="3125414"/>
          </a:xfrm>
          <a:prstGeom prst="rect">
            <a:avLst/>
          </a:prstGeom>
        </p:spPr>
      </p:pic>
      <p:pic>
        <p:nvPicPr>
          <p:cNvPr id="6" name="Рисунок 5" descr="4f945dc5e8f2t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20239322">
            <a:off x="3093930" y="3912822"/>
            <a:ext cx="785818" cy="642942"/>
          </a:xfrm>
          <a:prstGeom prst="rect">
            <a:avLst/>
          </a:prstGeom>
        </p:spPr>
      </p:pic>
      <p:pic>
        <p:nvPicPr>
          <p:cNvPr id="8" name="Рисунок 7" descr="4f945dc5e8f2t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928794" y="3929066"/>
            <a:ext cx="714380" cy="642942"/>
          </a:xfrm>
          <a:prstGeom prst="rect">
            <a:avLst/>
          </a:prstGeom>
        </p:spPr>
      </p:pic>
      <p:pic>
        <p:nvPicPr>
          <p:cNvPr id="10" name="Рисунок 9" descr="4f945dc5e8f2t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6929454" y="4000504"/>
            <a:ext cx="214314" cy="1143008"/>
          </a:xfrm>
          <a:prstGeom prst="rect">
            <a:avLst/>
          </a:prstGeom>
        </p:spPr>
      </p:pic>
      <p:pic>
        <p:nvPicPr>
          <p:cNvPr id="11" name="Рисунок 10" descr="4f945dc5e8f2t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5357818" y="3929066"/>
            <a:ext cx="214314" cy="1143008"/>
          </a:xfrm>
          <a:prstGeom prst="rect">
            <a:avLst/>
          </a:prstGeom>
        </p:spPr>
      </p:pic>
      <p:pic>
        <p:nvPicPr>
          <p:cNvPr id="12" name="Рисунок 11" descr="4f945dc5e8f2t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20962191">
            <a:off x="481768" y="3275061"/>
            <a:ext cx="714380" cy="642942"/>
          </a:xfrm>
          <a:prstGeom prst="rect">
            <a:avLst/>
          </a:prstGeom>
        </p:spPr>
      </p:pic>
      <p:pic>
        <p:nvPicPr>
          <p:cNvPr id="13" name="Рисунок 12" descr="воспитат.png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>
          <a:xfrm flipH="1">
            <a:off x="1000100" y="2176340"/>
            <a:ext cx="3143272" cy="4681660"/>
          </a:xfrm>
          <a:prstGeom prst="rect">
            <a:avLst/>
          </a:prstGeom>
        </p:spPr>
      </p:pic>
      <p:pic>
        <p:nvPicPr>
          <p:cNvPr id="14" name="Рисунок 13" descr="4f945dc5e8f2t.png"/>
          <p:cNvPicPr>
            <a:picLocks noChangeAspect="1"/>
          </p:cNvPicPr>
          <p:nvPr/>
        </p:nvPicPr>
        <p:blipFill>
          <a:blip r:embed="rId11" cstate="email"/>
          <a:srcRect/>
          <a:stretch>
            <a:fillRect/>
          </a:stretch>
        </p:blipFill>
        <p:spPr>
          <a:xfrm rot="20962191">
            <a:off x="4244210" y="3819573"/>
            <a:ext cx="395010" cy="35550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766857" y="0"/>
            <a:ext cx="337714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Говорит тогда соседка</a:t>
            </a:r>
          </a:p>
          <a:p>
            <a:r>
              <a:rPr lang="ru-RU" b="1" dirty="0" smtClean="0"/>
              <a:t>Этим любопытным деткам:</a:t>
            </a:r>
          </a:p>
          <a:p>
            <a:r>
              <a:rPr lang="ru-RU" b="1" dirty="0" smtClean="0"/>
              <a:t>«Что же ты, девчушка Юлька,</a:t>
            </a:r>
          </a:p>
          <a:p>
            <a:r>
              <a:rPr lang="ru-RU" b="1" dirty="0" smtClean="0"/>
              <a:t>Сразу тянешь в рот сосульку?</a:t>
            </a:r>
          </a:p>
          <a:p>
            <a:r>
              <a:rPr lang="ru-RU" b="1" dirty="0" smtClean="0"/>
              <a:t>В ней микробы могут быть,</a:t>
            </a:r>
          </a:p>
          <a:p>
            <a:r>
              <a:rPr lang="ru-RU" b="1" dirty="0" smtClean="0"/>
              <a:t>Горло можешь простудить.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277766" y="0"/>
            <a:ext cx="28662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Дома, - говорит соседка, -</a:t>
            </a:r>
          </a:p>
          <a:p>
            <a:r>
              <a:rPr lang="ru-RU" b="1" dirty="0" smtClean="0"/>
              <a:t>Есть и сахар, и конфетка.</a:t>
            </a:r>
          </a:p>
          <a:p>
            <a:r>
              <a:rPr lang="ru-RU" b="1" dirty="0" smtClean="0"/>
              <a:t>Снег, сосульки – не еда,</a:t>
            </a:r>
          </a:p>
          <a:p>
            <a:r>
              <a:rPr lang="ru-RU" b="1" dirty="0" smtClean="0"/>
              <a:t>Их не ешьте никогда!»</a:t>
            </a:r>
            <a:endParaRPr lang="ru-RU" b="1" dirty="0"/>
          </a:p>
        </p:txBody>
      </p:sp>
      <p:pic>
        <p:nvPicPr>
          <p:cNvPr id="17" name="~PP293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9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500"/>
                            </p:stCondLst>
                            <p:childTnLst>
                              <p:par>
                                <p:cTn id="15" presetID="2" presetClass="exit" presetSubtype="4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C41-33 копия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928794" y="785794"/>
            <a:ext cx="1829048" cy="261907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6" y="3571876"/>
            <a:ext cx="478634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Если одежда промокла во время игры, сразу же идите домой!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 descr="f67407c9ddf1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00034" y="2928934"/>
            <a:ext cx="914479" cy="914479"/>
          </a:xfrm>
          <a:prstGeom prst="rect">
            <a:avLst/>
          </a:prstGeom>
        </p:spPr>
      </p:pic>
      <p:pic>
        <p:nvPicPr>
          <p:cNvPr id="5" name="Рисунок 4" descr="f67407c9ddf1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143372" y="2928934"/>
            <a:ext cx="914479" cy="914479"/>
          </a:xfrm>
          <a:prstGeom prst="rect">
            <a:avLst/>
          </a:prstGeom>
        </p:spPr>
      </p:pic>
      <p:pic>
        <p:nvPicPr>
          <p:cNvPr id="6" name="~PP292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8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080.radikal.ru/1002/b5/3f173d0de9f5.png"/>
          <p:cNvPicPr>
            <a:picLocks noChangeAspect="1" noChangeArrowheads="1"/>
          </p:cNvPicPr>
          <p:nvPr/>
        </p:nvPicPr>
        <p:blipFill>
          <a:blip r:embed="rId5" cstate="email"/>
          <a:srcRect l="-26321"/>
          <a:stretch>
            <a:fillRect/>
          </a:stretch>
        </p:blipFill>
        <p:spPr bwMode="auto">
          <a:xfrm flipH="1">
            <a:off x="0" y="500042"/>
            <a:ext cx="4143372" cy="3343144"/>
          </a:xfrm>
          <a:prstGeom prst="rect">
            <a:avLst/>
          </a:prstGeom>
          <a:noFill/>
        </p:spPr>
      </p:pic>
      <p:pic>
        <p:nvPicPr>
          <p:cNvPr id="3" name="Picture 2" descr="http://i080.radikal.ru/1002/b5/3f173d0de9f5.png"/>
          <p:cNvPicPr>
            <a:picLocks noChangeAspect="1" noChangeArrowheads="1"/>
          </p:cNvPicPr>
          <p:nvPr/>
        </p:nvPicPr>
        <p:blipFill>
          <a:blip r:embed="rId6" cstate="email"/>
          <a:srcRect l="-22416" b="-23951"/>
          <a:stretch>
            <a:fillRect/>
          </a:stretch>
        </p:blipFill>
        <p:spPr bwMode="auto">
          <a:xfrm>
            <a:off x="3286116" y="428604"/>
            <a:ext cx="4143404" cy="4253894"/>
          </a:xfrm>
          <a:prstGeom prst="rect">
            <a:avLst/>
          </a:prstGeom>
          <a:noFill/>
        </p:spPr>
      </p:pic>
      <p:pic>
        <p:nvPicPr>
          <p:cNvPr id="4" name="Рисунок 3" descr="95806b8193e3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2786050" y="1500174"/>
            <a:ext cx="1928826" cy="2210718"/>
          </a:xfrm>
          <a:prstGeom prst="rect">
            <a:avLst/>
          </a:prstGeom>
        </p:spPr>
      </p:pic>
      <p:pic>
        <p:nvPicPr>
          <p:cNvPr id="5" name="Рисунок 4" descr="95806b8193e3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6143636" y="1071546"/>
            <a:ext cx="2003611" cy="2296432"/>
          </a:xfrm>
          <a:prstGeom prst="rect">
            <a:avLst/>
          </a:prstGeom>
        </p:spPr>
      </p:pic>
      <p:pic>
        <p:nvPicPr>
          <p:cNvPr id="6" name="Рисунок 5" descr="95806b8193e3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7286645" y="953424"/>
            <a:ext cx="1857356" cy="2128802"/>
          </a:xfrm>
          <a:prstGeom prst="rect">
            <a:avLst/>
          </a:prstGeom>
        </p:spPr>
      </p:pic>
      <p:pic>
        <p:nvPicPr>
          <p:cNvPr id="9" name="Рисунок 8" descr="post-251058-1286366064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643174" y="2786058"/>
            <a:ext cx="3014684" cy="3768355"/>
          </a:xfrm>
          <a:prstGeom prst="rect">
            <a:avLst/>
          </a:prstGeom>
        </p:spPr>
      </p:pic>
      <p:pic>
        <p:nvPicPr>
          <p:cNvPr id="10" name="Рисунок 9" descr="post-41743-1292260085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5572132" y="2428868"/>
            <a:ext cx="3344256" cy="2126947"/>
          </a:xfrm>
          <a:prstGeom prst="rect">
            <a:avLst/>
          </a:prstGeom>
        </p:spPr>
      </p:pic>
      <p:pic>
        <p:nvPicPr>
          <p:cNvPr id="11" name="Рисунок 10" descr="d98928c4b3b3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642910" y="3071810"/>
            <a:ext cx="2278589" cy="321317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572132" y="5500702"/>
            <a:ext cx="3571868" cy="120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/>
              <a:t>Лёша с младшим братом Федей</a:t>
            </a:r>
          </a:p>
          <a:p>
            <a:r>
              <a:rPr lang="ru-RU" b="1" dirty="0" smtClean="0"/>
              <a:t>Во дворе зимой играли.</a:t>
            </a:r>
          </a:p>
          <a:p>
            <a:r>
              <a:rPr lang="ru-RU" b="1" dirty="0" smtClean="0"/>
              <a:t>Косолапых двух медведей</a:t>
            </a:r>
          </a:p>
          <a:p>
            <a:r>
              <a:rPr lang="ru-RU" b="1" dirty="0" smtClean="0"/>
              <a:t>Весело изображали.  </a:t>
            </a:r>
            <a:endParaRPr lang="ru-RU" b="1" dirty="0"/>
          </a:p>
        </p:txBody>
      </p:sp>
      <p:pic>
        <p:nvPicPr>
          <p:cNvPr id="13" name="~PP205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1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080.radikal.ru/1002/b5/3f173d0de9f5.png"/>
          <p:cNvPicPr>
            <a:picLocks noChangeAspect="1" noChangeArrowheads="1"/>
          </p:cNvPicPr>
          <p:nvPr/>
        </p:nvPicPr>
        <p:blipFill>
          <a:blip r:embed="rId5" cstate="email"/>
          <a:srcRect l="-26321"/>
          <a:stretch>
            <a:fillRect/>
          </a:stretch>
        </p:blipFill>
        <p:spPr bwMode="auto">
          <a:xfrm flipH="1">
            <a:off x="0" y="500042"/>
            <a:ext cx="4143372" cy="3343144"/>
          </a:xfrm>
          <a:prstGeom prst="rect">
            <a:avLst/>
          </a:prstGeom>
          <a:noFill/>
        </p:spPr>
      </p:pic>
      <p:pic>
        <p:nvPicPr>
          <p:cNvPr id="3" name="Picture 2" descr="http://i080.radikal.ru/1002/b5/3f173d0de9f5.png"/>
          <p:cNvPicPr>
            <a:picLocks noChangeAspect="1" noChangeArrowheads="1"/>
          </p:cNvPicPr>
          <p:nvPr/>
        </p:nvPicPr>
        <p:blipFill>
          <a:blip r:embed="rId6" cstate="email"/>
          <a:srcRect l="-22416" b="-23951"/>
          <a:stretch>
            <a:fillRect/>
          </a:stretch>
        </p:blipFill>
        <p:spPr bwMode="auto">
          <a:xfrm>
            <a:off x="3286116" y="428604"/>
            <a:ext cx="4143404" cy="4253894"/>
          </a:xfrm>
          <a:prstGeom prst="rect">
            <a:avLst/>
          </a:prstGeom>
          <a:noFill/>
        </p:spPr>
      </p:pic>
      <p:pic>
        <p:nvPicPr>
          <p:cNvPr id="4" name="Рисунок 3" descr="95806b8193e3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2786050" y="1500174"/>
            <a:ext cx="1928826" cy="2210718"/>
          </a:xfrm>
          <a:prstGeom prst="rect">
            <a:avLst/>
          </a:prstGeom>
        </p:spPr>
      </p:pic>
      <p:pic>
        <p:nvPicPr>
          <p:cNvPr id="5" name="Рисунок 4" descr="95806b8193e3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6143636" y="1071546"/>
            <a:ext cx="2003611" cy="2296432"/>
          </a:xfrm>
          <a:prstGeom prst="rect">
            <a:avLst/>
          </a:prstGeom>
        </p:spPr>
      </p:pic>
      <p:pic>
        <p:nvPicPr>
          <p:cNvPr id="6" name="Рисунок 5" descr="95806b8193e3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7286645" y="953424"/>
            <a:ext cx="1857356" cy="2128802"/>
          </a:xfrm>
          <a:prstGeom prst="rect">
            <a:avLst/>
          </a:prstGeom>
        </p:spPr>
      </p:pic>
      <p:pic>
        <p:nvPicPr>
          <p:cNvPr id="9" name="Рисунок 8" descr="post-251058-1286366064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643174" y="2571744"/>
            <a:ext cx="3014684" cy="3768355"/>
          </a:xfrm>
          <a:prstGeom prst="rect">
            <a:avLst/>
          </a:prstGeom>
        </p:spPr>
      </p:pic>
      <p:pic>
        <p:nvPicPr>
          <p:cNvPr id="10" name="Рисунок 9" descr="post-41743-1292260085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5572132" y="2428868"/>
            <a:ext cx="3344256" cy="2126947"/>
          </a:xfrm>
          <a:prstGeom prst="rect">
            <a:avLst/>
          </a:prstGeom>
        </p:spPr>
      </p:pic>
      <p:pic>
        <p:nvPicPr>
          <p:cNvPr id="11" name="Рисунок 10" descr="d98928c4b3b3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785786" y="2928934"/>
            <a:ext cx="2278589" cy="3213174"/>
          </a:xfrm>
          <a:prstGeom prst="rect">
            <a:avLst/>
          </a:prstGeom>
        </p:spPr>
      </p:pic>
      <p:sp>
        <p:nvSpPr>
          <p:cNvPr id="13" name="Блок-схема: задержка 12"/>
          <p:cNvSpPr/>
          <p:nvPr/>
        </p:nvSpPr>
        <p:spPr>
          <a:xfrm rot="16200000">
            <a:off x="2372569" y="2985225"/>
            <a:ext cx="1898532" cy="4357718"/>
          </a:xfrm>
          <a:prstGeom prst="flowChartDelay">
            <a:avLst/>
          </a:prstGeom>
          <a:blipFill>
            <a:blip r:embed="rId1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929322" y="5429264"/>
            <a:ext cx="3077509" cy="120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b="1" dirty="0" smtClean="0"/>
              <a:t>Глубоко в сугроб с лопатой</a:t>
            </a:r>
          </a:p>
          <a:p>
            <a:r>
              <a:rPr lang="ru-RU" b="1" dirty="0" smtClean="0"/>
              <a:t>Закопались оба брата.</a:t>
            </a:r>
          </a:p>
          <a:p>
            <a:r>
              <a:rPr lang="ru-RU" b="1" dirty="0" smtClean="0"/>
              <a:t>Промочили два «мишутки»</a:t>
            </a:r>
          </a:p>
          <a:p>
            <a:r>
              <a:rPr lang="ru-RU" b="1" dirty="0" smtClean="0"/>
              <a:t>Варежки, шарфы и куртки.</a:t>
            </a:r>
            <a:endParaRPr lang="ru-RU" b="1" dirty="0"/>
          </a:p>
        </p:txBody>
      </p:sp>
      <p:pic>
        <p:nvPicPr>
          <p:cNvPr id="12" name="~PP211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ost-251058-1286366064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286248" y="2768199"/>
            <a:ext cx="3000396" cy="3750495"/>
          </a:xfrm>
          <a:prstGeom prst="rect">
            <a:avLst/>
          </a:prstGeom>
        </p:spPr>
      </p:pic>
      <p:pic>
        <p:nvPicPr>
          <p:cNvPr id="3" name="Рисунок 2" descr="d98928c4b3b3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flipH="1">
            <a:off x="3000364" y="2786058"/>
            <a:ext cx="2143140" cy="3022167"/>
          </a:xfrm>
          <a:prstGeom prst="rect">
            <a:avLst/>
          </a:prstGeom>
        </p:spPr>
      </p:pic>
      <p:pic>
        <p:nvPicPr>
          <p:cNvPr id="4" name="Рисунок 3" descr="post-182234-1283586455.pn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>
          <a:xfrm>
            <a:off x="428596" y="1785926"/>
            <a:ext cx="2571768" cy="40719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59593" y="0"/>
            <a:ext cx="2984407" cy="206210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Вот вернулись к маме с папой</a:t>
            </a:r>
          </a:p>
          <a:p>
            <a:r>
              <a:rPr lang="ru-RU" sz="1600" b="1" dirty="0" smtClean="0"/>
              <a:t>Братцы Алексей и Федя.</a:t>
            </a:r>
          </a:p>
          <a:p>
            <a:r>
              <a:rPr lang="ru-RU" sz="1600" b="1" dirty="0" smtClean="0"/>
              <a:t>Спины мокрые и лапы</a:t>
            </a:r>
          </a:p>
          <a:p>
            <a:r>
              <a:rPr lang="ru-RU" sz="1600" b="1" dirty="0" smtClean="0"/>
              <a:t>Были у двоих «медведей».</a:t>
            </a:r>
          </a:p>
          <a:p>
            <a:r>
              <a:rPr lang="ru-RU" sz="1600" b="1" dirty="0" smtClean="0"/>
              <a:t>Кашель дети подцепили,</a:t>
            </a:r>
          </a:p>
          <a:p>
            <a:r>
              <a:rPr lang="ru-RU" sz="1600" b="1" dirty="0" smtClean="0"/>
              <a:t>Хлюпают носы у «мишек».</a:t>
            </a:r>
          </a:p>
          <a:p>
            <a:r>
              <a:rPr lang="ru-RU" sz="1600" b="1" dirty="0" smtClean="0"/>
              <a:t>Мама с папой получили</a:t>
            </a:r>
          </a:p>
          <a:p>
            <a:r>
              <a:rPr lang="ru-RU" sz="1600" b="1" dirty="0" smtClean="0"/>
              <a:t>Сразу двух больных детишек.</a:t>
            </a:r>
            <a:endParaRPr lang="ru-RU" sz="1600" b="1" dirty="0"/>
          </a:p>
        </p:txBody>
      </p:sp>
      <p:pic>
        <p:nvPicPr>
          <p:cNvPr id="6" name="~PP399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 cstate="email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29255" y="0"/>
            <a:ext cx="37147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Собирались Лёшка с Федей</a:t>
            </a:r>
          </a:p>
          <a:p>
            <a:r>
              <a:rPr lang="ru-RU" b="1" dirty="0" smtClean="0"/>
              <a:t>В цирк пойти смотреть медведей,</a:t>
            </a:r>
          </a:p>
          <a:p>
            <a:r>
              <a:rPr lang="ru-RU" b="1" dirty="0" smtClean="0"/>
              <a:t>Но теперь на представленье</a:t>
            </a:r>
          </a:p>
          <a:p>
            <a:r>
              <a:rPr lang="ru-RU" b="1" dirty="0" smtClean="0"/>
              <a:t>Не попасть им в воскресенье!</a:t>
            </a:r>
            <a:endParaRPr lang="ru-RU" b="1" dirty="0"/>
          </a:p>
        </p:txBody>
      </p:sp>
      <p:pic>
        <p:nvPicPr>
          <p:cNvPr id="3" name="~PP389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2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567</Words>
  <Application>Microsoft Office PowerPoint</Application>
  <PresentationFormat>Экран (4:3)</PresentationFormat>
  <Paragraphs>117</Paragraphs>
  <Slides>21</Slides>
  <Notes>1</Notes>
  <HiddenSlides>0</HiddenSlides>
  <MMClips>21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Антон</cp:lastModifiedBy>
  <cp:revision>50</cp:revision>
  <dcterms:created xsi:type="dcterms:W3CDTF">2011-02-02T14:44:27Z</dcterms:created>
  <dcterms:modified xsi:type="dcterms:W3CDTF">2019-02-10T10:43:44Z</dcterms:modified>
</cp:coreProperties>
</file>