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CFBC1-B896-4FBE-9E16-0605E15CEAF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032F8-5329-4797-B0D5-173901F7E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5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32F8-5329-4797-B0D5-173901F7EE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77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76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0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5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5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0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764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2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7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44" y="357167"/>
            <a:ext cx="7632848" cy="1470025"/>
          </a:xfrm>
        </p:spPr>
        <p:txBody>
          <a:bodyPr/>
          <a:lstStyle/>
          <a:p>
            <a:pPr algn="ctr"/>
            <a:r>
              <a:rPr lang="ru-RU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Летняя Универсиада 2023 года  в Екатеринбурге</a:t>
            </a:r>
            <a:endParaRPr lang="ru-RU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074" name="Picture 2" descr="http://www.rdmugiso.ru/fileadmin/_processed_/6/e/csm_univeriada_7da51d1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2348880"/>
            <a:ext cx="7585083" cy="42649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99392"/>
            <a:ext cx="12185239" cy="1656184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Екатеринбург —  </a:t>
            </a:r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столица </a:t>
            </a:r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Урала        </a:t>
            </a:r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#</a:t>
            </a:r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универсиада2023        </a:t>
            </a:r>
            <a:endParaRPr lang="ru-RU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63517" y="2420888"/>
            <a:ext cx="8258204" cy="33099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	Это </a:t>
            </a:r>
            <a:r>
              <a:rPr lang="ru-RU" sz="2800" dirty="0" smtClean="0"/>
              <a:t>один из ведущих спортивных центров страны. С городом связано большое количество известных спортсменов. Начиная с 1952 года екатеринбургские спортсмены подарили стране 145 олимпийских медалей (50 золотых, 60 серебряных и 35 </a:t>
            </a:r>
            <a:r>
              <a:rPr lang="ru-RU" sz="2800" dirty="0" smtClean="0"/>
              <a:t>бронзовых.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>
            <a:spLocks noGrp="1"/>
          </p:cNvSpPr>
          <p:nvPr>
            <p:ph type="title"/>
          </p:nvPr>
        </p:nvSpPr>
        <p:spPr>
          <a:xfrm>
            <a:off x="1952596" y="714356"/>
            <a:ext cx="8443942" cy="5572164"/>
          </a:xfrm>
        </p:spPr>
        <p:txBody>
          <a:bodyPr anchor="ctr">
            <a:normAutofit/>
          </a:bodyPr>
          <a:lstStyle/>
          <a:p>
            <a:pPr algn="ctr"/>
            <a:r>
              <a:rPr lang="ru-RU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«Сегодня — звезды,</a:t>
            </a:r>
            <a:br>
              <a:rPr lang="ru-RU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завтра — лидеры»</a:t>
            </a:r>
            <a:endParaRPr lang="ru-RU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s://static.tildacdn.com/tild6335-6561-4136-b639-363338366633/000141113390_RIAN-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912" y="2492896"/>
            <a:ext cx="6252726" cy="4168484"/>
          </a:xfrm>
          <a:prstGeom prst="rect">
            <a:avLst/>
          </a:prstGeom>
          <a:noFill/>
        </p:spPr>
      </p:pic>
      <p:pic>
        <p:nvPicPr>
          <p:cNvPr id="36866" name="Picture 2" descr="https://static.tildacdn.com/tild3233-3463-4738-b739-613639353939/orig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260647"/>
            <a:ext cx="5400600" cy="33715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static.tildacdn.com/tild3232-6638-4663-b034-333862383137/a9f321aafc380b6b26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480" y="404664"/>
            <a:ext cx="9433048" cy="62851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static.tildacdn.com/tild3730-6539-4464-b964-333764396266/univer_d_85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s://static.tildacdn.com/tild3730-6539-4464-b964-333764396266/univer_d_85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https://static.tildacdn.com/tild3730-6539-4464-b964-333764396266/univer_d_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571480"/>
            <a:ext cx="8461136" cy="56435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tatic.tildacdn.com/tild6635-3035-4665-b931-373434343735/big_22424862013071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596" y="357166"/>
            <a:ext cx="5576596" cy="3714776"/>
          </a:xfrm>
          <a:prstGeom prst="rect">
            <a:avLst/>
          </a:prstGeom>
          <a:noFill/>
        </p:spPr>
      </p:pic>
      <p:pic>
        <p:nvPicPr>
          <p:cNvPr id="41988" name="Picture 4" descr="https://static.tildacdn.com/tild6365-3039-4339-b335-366362653964/5f760aa1991ad6c442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802" y="2857496"/>
            <a:ext cx="5715000" cy="36480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static.tildacdn.com/tild6164-6464-4235-a463-616334616237/large_6066376059_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992" y="2428868"/>
            <a:ext cx="5434004" cy="4079396"/>
          </a:xfrm>
          <a:prstGeom prst="rect">
            <a:avLst/>
          </a:prstGeom>
          <a:noFill/>
        </p:spPr>
      </p:pic>
      <p:pic>
        <p:nvPicPr>
          <p:cNvPr id="43012" name="Picture 4" descr="https://static.tildacdn.com/tild3265-3439-4030-b064-663336323837/b-39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20" y="285728"/>
            <a:ext cx="4929221" cy="32861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mgtest.mir24.tv/uploaded/images/crops/2018/July/1200x600_0x137_wide_crop_68633221a0d9c1e79ade1d9227c88e3c36fd3fd9bc5fda2dcf80e836d159cc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9" y="2149442"/>
            <a:ext cx="8429684" cy="42148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5539" y="33265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28564"/>
            <a:ext cx="9630242" cy="1219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История студенческого спорта началась в 1905 году, когда американские студенты решили устроить спортивные игры между молодыми и талантливыми спортсменами.</a:t>
            </a: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7108" y="4071943"/>
            <a:ext cx="2714644" cy="9286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ttps://static.tildacdn.com/tild3665-3135-4465-a133-323132663964/5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00" y="1785927"/>
            <a:ext cx="5572164" cy="48720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801200" cy="1056294"/>
          </a:xfrm>
        </p:spPr>
        <p:txBody>
          <a:bodyPr>
            <a:noAutofit/>
          </a:bodyPr>
          <a:lstStyle/>
          <a:p>
            <a:r>
              <a:rPr lang="ru-RU" sz="23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 1959 года молодые студенты и выпускники из разных стран мира в возрасте от 17 до 25 лет демонстрируют свои спортивные таланты и мастерство, продвигая в массы активный образ жизни.</a:t>
            </a:r>
            <a:endParaRPr lang="ru-RU" sz="23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81620" y="3857628"/>
            <a:ext cx="1285884" cy="6429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static.tildacdn.com/tild3064-3239-4663-a166-643661633261/1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414" y="1574909"/>
            <a:ext cx="4429156" cy="4565438"/>
          </a:xfrm>
          <a:prstGeom prst="rect">
            <a:avLst/>
          </a:prstGeom>
          <a:noFill/>
        </p:spPr>
      </p:pic>
      <p:sp>
        <p:nvSpPr>
          <p:cNvPr id="5" name="Блок-схема: процесс 4"/>
          <p:cNvSpPr/>
          <p:nvPr/>
        </p:nvSpPr>
        <p:spPr>
          <a:xfrm>
            <a:off x="3809414" y="5445224"/>
            <a:ext cx="4429156" cy="785818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1959 - 2019 </a:t>
            </a:r>
            <a:r>
              <a:rPr lang="ru-RU" sz="4000" dirty="0" err="1"/>
              <a:t>гг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7373" y="44624"/>
            <a:ext cx="10019456" cy="1296144"/>
          </a:xfrm>
        </p:spPr>
        <p:txBody>
          <a:bodyPr>
            <a:normAutofit/>
          </a:bodyPr>
          <a:lstStyle/>
          <a:p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Екатеринбург претендует на право проведения Универсиады 2023, где лучшие из лучших поборются за первые места в 18 разных видах спорта.</a:t>
            </a:r>
            <a:endParaRPr lang="ru-RU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67438" y="4071942"/>
            <a:ext cx="1785950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https://mirnovosti.com/wp-content/uploads/2019/10/ekaterinburgu-vydelyat-bolee-25-mlrd-rubley-iz-federalnogo-byudzheta-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291" y="2071678"/>
            <a:ext cx="6551621" cy="40947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52662" y="3571876"/>
            <a:ext cx="7329510" cy="1728814"/>
          </a:xfrm>
          <a:ln w="762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font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1959 - 2019 гг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7381" y="836712"/>
            <a:ext cx="5220072" cy="230832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fontAlgn="ctr"/>
            <a:r>
              <a:rPr lang="ru-RU" sz="5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Хронология</a:t>
            </a:r>
            <a:r>
              <a:rPr lang="ru-RU" sz="5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5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5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универсиад</a:t>
            </a:r>
            <a:endParaRPr lang="ru-RU" sz="5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6425" y="54868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ЛЕТНЯЯ  УНИВЕРСИАДА  В  ТУРИНЕ </a:t>
            </a:r>
            <a:r>
              <a:rPr lang="ru-RU" sz="53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1959 г.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99456" y="2285992"/>
            <a:ext cx="9505056" cy="29289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/>
              <a:t>	Первая </a:t>
            </a:r>
            <a:r>
              <a:rPr lang="ru-RU" sz="3200" dirty="0" smtClean="0"/>
              <a:t>Всемирная Летняя Универсиада была проведена Итальянской ассоциацией университетского спорта c 26 Августа по 7 сентября 1959 года. В ней участвовало 985 спортсменов из 45 стран мира. В программу соревнований входило 7 видов спорта. 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63552" y="1730"/>
            <a:ext cx="8258204" cy="1343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ЗИМНЯЯ УНИВЕРСИАДА ВО ФРАНЦИИ </a:t>
            </a:r>
            <a:r>
              <a:rPr lang="ru-RU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1960 г.</a:t>
            </a:r>
            <a:endParaRPr lang="ru-RU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881158" y="2571744"/>
            <a:ext cx="8258204" cy="30241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I зимняя Универсиада, прошла в </a:t>
            </a:r>
            <a:r>
              <a:rPr lang="ru-RU" sz="3200" dirty="0" err="1" smtClean="0"/>
              <a:t>Шамони</a:t>
            </a:r>
            <a:r>
              <a:rPr lang="ru-RU" sz="3200" dirty="0" smtClean="0"/>
              <a:t>, Франция с 28 февраля по 6 марта 1960 года. В ней приняли участие спортсмены из 16 стран. В программу соревнований вошло 5 видов спорта. 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XXX Летняя Универсиада в Италии 2019 г</a:t>
            </a: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52596" y="2285992"/>
            <a:ext cx="8258204" cy="3238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	</a:t>
            </a:r>
            <a:r>
              <a:rPr lang="ru-RU" sz="3200" dirty="0" smtClean="0"/>
              <a:t>И </a:t>
            </a:r>
            <a:r>
              <a:rPr lang="ru-RU" sz="3200" dirty="0" smtClean="0"/>
              <a:t>последняя Универсиада прошла в этом году. Это были всемирные студенческо-молодёжные спортивные соревнования 30-ой (XXX) Летней Универсиады, она прошли с 3 по 14 июля 2019 года в итальянском городе Неаполе.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1384" y="2924944"/>
            <a:ext cx="5760640" cy="2757559"/>
          </a:xfrm>
        </p:spPr>
        <p:txBody>
          <a:bodyPr>
            <a:noAutofit/>
          </a:bodyPr>
          <a:lstStyle/>
          <a:p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1959 года FISU является официальным организатором Универсиады. Каждые два года федерация проводит летние и зимние состязания, главной целью которых является продвижение олимпийских ценностей среди представителей молодого поколения. 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1746" name="Picture 2" descr="https://static.tildacdn.com/tild6332-6637-4437-b461-613233383338/267px-FISU_Interna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2060848"/>
            <a:ext cx="3429024" cy="35060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4D26B0C0-984E-45B6-9BBA-A23B58EA5DB3}" vid="{D44142EE-C64B-4643-9BC8-82B9B5EEC20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169</TotalTime>
  <Words>158</Words>
  <Application>Microsoft Office PowerPoint</Application>
  <PresentationFormat>Широкоэкранный</PresentationFormat>
  <Paragraphs>20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Book Antiqua</vt:lpstr>
      <vt:lpstr>Calibri</vt:lpstr>
      <vt:lpstr>Тема1</vt:lpstr>
      <vt:lpstr>Летняя Универсиада 2023 года  в Екатеринбурге</vt:lpstr>
      <vt:lpstr>История студенческого спорта началась в 1905 году, когда американские студенты решили устроить спортивные игры между молодыми и талантливыми спортсменами.</vt:lpstr>
      <vt:lpstr>C 1959 года молодые студенты и выпускники из разных стран мира в возрасте от 17 до 25 лет демонстрируют свои спортивные таланты и мастерство, продвигая в массы активный образ жизни.</vt:lpstr>
      <vt:lpstr>Екатеринбург претендует на право проведения Универсиады 2023, где лучшие из лучших поборются за первые места в 18 разных видах спорта.</vt:lpstr>
      <vt:lpstr> 1959 - 2019 гг  </vt:lpstr>
      <vt:lpstr> I ЛЕТНЯЯ  УНИВЕРСИАДА  В  ТУРИНЕ 1959 г. </vt:lpstr>
      <vt:lpstr>I ЗИМНЯЯ УНИВЕРСИАДА ВО ФРАНЦИИ 1960 г.</vt:lpstr>
      <vt:lpstr>XXX Летняя Универсиада в Италии 2019 г</vt:lpstr>
      <vt:lpstr>С 1959 года FISU является официальным организатором Универсиады. Каждые два года федерация проводит летние и зимние состязания, главной целью которых является продвижение олимпийских ценностей среди представителей молодого поколения. </vt:lpstr>
      <vt:lpstr>Екатеринбург —  столица Урала         #универсиада2023        </vt:lpstr>
      <vt:lpstr>«Сегодня — звезды, завтра — лидеры»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Универсиада 2023 года  в Екатеринбурге</dc:title>
  <dc:creator>Olga</dc:creator>
  <cp:lastModifiedBy>Антон</cp:lastModifiedBy>
  <cp:revision>18</cp:revision>
  <dcterms:created xsi:type="dcterms:W3CDTF">2019-11-03T05:52:46Z</dcterms:created>
  <dcterms:modified xsi:type="dcterms:W3CDTF">2019-11-06T11:44:51Z</dcterms:modified>
</cp:coreProperties>
</file>