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1" r:id="rId9"/>
    <p:sldId id="27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168041"/>
    <a:srgbClr val="1E8A04"/>
    <a:srgbClr val="00863D"/>
    <a:srgbClr val="7EC135"/>
    <a:srgbClr val="98C26A"/>
    <a:srgbClr val="659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338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221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496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77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768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56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544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6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38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82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787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3000">
              <a:srgbClr val="92D050"/>
            </a:gs>
            <a:gs pos="83000">
              <a:srgbClr val="9DBF77"/>
            </a:gs>
            <a:gs pos="67000">
              <a:srgbClr val="98C26A"/>
            </a:gs>
            <a:gs pos="51000">
              <a:srgbClr val="7EC135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7F036-2978-400D-B09A-7BA84849B0FB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5B51-83D9-437E-9AE7-1BEF1A89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91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1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3277" y="1142013"/>
            <a:ext cx="1052891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ородской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эколого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- краеведческий конкурс –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квест</a:t>
            </a:r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«ЭКО-ГОРОД», </a:t>
            </a:r>
          </a:p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посвященный 300-летнему юбилею г. Екатеринбурга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4252" y="0"/>
            <a:ext cx="954349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Муниципальное бюджетное дошкольное образовательное учреждение детский сад № 561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3277" y="2486851"/>
            <a:ext cx="1052891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Проект: «Особенности  </a:t>
            </a:r>
            <a:r>
              <a:rPr lang="ru-RU" sz="3600" b="1" dirty="0" err="1" smtClean="0"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дендро</a:t>
            </a:r>
            <a:r>
              <a:rPr lang="ru-RU" sz="3600" b="1" dirty="0" smtClean="0"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 – флоры 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Ленинского района города Екатеринбурга»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1964" y="4087650"/>
            <a:ext cx="403786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Участники: </a:t>
            </a:r>
          </a:p>
          <a:p>
            <a:pPr marL="357188" algn="just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Сайдуллин Давид</a:t>
            </a:r>
          </a:p>
          <a:p>
            <a:pPr marL="357188" algn="just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Пирогова Маргарита</a:t>
            </a:r>
          </a:p>
          <a:p>
            <a:pPr marL="357188" algn="just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Григорьева Эмилия</a:t>
            </a:r>
          </a:p>
          <a:p>
            <a:pPr marL="357188" algn="just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Зырянов Илья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60720" y="4087650"/>
            <a:ext cx="468172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Педагоги-организаторы:</a:t>
            </a:r>
          </a:p>
          <a:p>
            <a:pPr marL="92075" algn="r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Рожкова Надежда Викторовна, воспитатель</a:t>
            </a:r>
          </a:p>
          <a:p>
            <a:pPr marL="92075" algn="r"/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  Никифорова Елена Алексеевна,      воспитатель</a:t>
            </a:r>
          </a:p>
        </p:txBody>
      </p:sp>
    </p:spTree>
    <p:extLst>
      <p:ext uri="{BB962C8B-B14F-4D97-AF65-F5344CB8AC3E}">
        <p14:creationId xmlns:p14="http://schemas.microsoft.com/office/powerpoint/2010/main" val="408639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00"/>
    </mc:Choice>
    <mc:Fallback xmlns="">
      <p:transition spd="slow" advTm="13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69" y="1981200"/>
            <a:ext cx="3486150" cy="48768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237744" y="146304"/>
            <a:ext cx="9729216" cy="6044184"/>
          </a:xfrm>
          <a:prstGeom prst="wedgeEllipseCallout">
            <a:avLst>
              <a:gd name="adj1" fmla="val 58443"/>
              <a:gd name="adj2" fmla="val 293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Здравствуйте, меня зовут Маша. Я живу в Ленинском районе города Екатеринбурга. А вы много знаете о нашем районе? Он очень интересный! Я могу немного рассказать о нем.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15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5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143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479" y="1744611"/>
            <a:ext cx="3486150" cy="48768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152599" y="167145"/>
            <a:ext cx="9729216" cy="6044184"/>
          </a:xfrm>
          <a:prstGeom prst="wedgeEllipseCallout">
            <a:avLst>
              <a:gd name="adj1" fmla="val 61006"/>
              <a:gd name="adj2" fmla="val -5774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На улице 8 Марта находится </a:t>
            </a:r>
            <a:r>
              <a:rPr lang="ru-RU" sz="4000" dirty="0" err="1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дендро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-парк. Он представляет собой зеленую зону, именуемую «Дендрологический парк-выставка»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2" name="Рисунок 11" descr="https://topparki.ru/wp-content/uploads/2018/10/dendropark-na-8-marta-ekaterinburg-3-1024x768.jpg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25" b="22807"/>
          <a:stretch/>
        </p:blipFill>
        <p:spPr bwMode="auto">
          <a:xfrm>
            <a:off x="410554" y="331207"/>
            <a:ext cx="10911775" cy="5496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Рожков\Desktop\1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845" y="596960"/>
            <a:ext cx="7808310" cy="5664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7"/>
          <a:stretch/>
        </p:blipFill>
        <p:spPr>
          <a:xfrm>
            <a:off x="455432" y="273633"/>
            <a:ext cx="4791946" cy="5916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7" r="17625"/>
          <a:stretch/>
        </p:blipFill>
        <p:spPr>
          <a:xfrm>
            <a:off x="5807836" y="336120"/>
            <a:ext cx="5431718" cy="5916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664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9000" advTm="19000"/>
    </mc:Choice>
    <mc:Fallback xmlns="">
      <p:transition spd="slow" advTm="1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grpId="1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grpId="1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6" presetClass="exit" presetSubtype="2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16" presetClass="exit" presetSubtype="2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6" grpI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69" y="1981200"/>
            <a:ext cx="3486150" cy="48768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237744" y="146304"/>
            <a:ext cx="9729216" cy="6044184"/>
          </a:xfrm>
          <a:prstGeom prst="wedgeEllipseCallout">
            <a:avLst>
              <a:gd name="adj1" fmla="val 58443"/>
              <a:gd name="adj2" fmla="val 293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Парк «Зеленая роща» объявлен «особо охраняемой природной территорией местного значения», где водятся белки и различные виды птиц.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" name="Рисунок 8" descr="https://topparki.ru/wp-content/uploads/2018/10/park-zelenaya-roshcha-ekaterinburg-1-1024x67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06" y="154975"/>
            <a:ext cx="9620490" cy="6369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topparki.ru/wp-content/uploads/2018/10/park-zelenaya-roshcha-ekaterinburg-6-1024x84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45" y="409063"/>
            <a:ext cx="5623034" cy="5833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s://topparki.ru/wp-content/uploads/2018/10/park-zelenaya-roshcha-ekaterinburg-4-1024x557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9" r="1" b="12032"/>
          <a:stretch/>
        </p:blipFill>
        <p:spPr bwMode="auto">
          <a:xfrm>
            <a:off x="6329542" y="404545"/>
            <a:ext cx="4810750" cy="59409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https://cityimg.travelask.ru/places/2a/fc/2afcf3bf543ec05ac44395db705cb430.jpg?_=1508871453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4" r="24342" b="25956"/>
          <a:stretch/>
        </p:blipFill>
        <p:spPr bwMode="auto">
          <a:xfrm>
            <a:off x="953563" y="317149"/>
            <a:ext cx="2993198" cy="5873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Рожков\Desktop\503075d59fcd0d099c1da24bbe19b74a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28"/>
          <a:stretch/>
        </p:blipFill>
        <p:spPr bwMode="auto">
          <a:xfrm>
            <a:off x="4652385" y="318772"/>
            <a:ext cx="2376157" cy="5832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4" t="10043" r="62662" b="9343"/>
          <a:stretch/>
        </p:blipFill>
        <p:spPr>
          <a:xfrm>
            <a:off x="7807310" y="321715"/>
            <a:ext cx="2715512" cy="5759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988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0" advTm="17000"/>
    </mc:Choice>
    <mc:Fallback xmlns="">
      <p:transition spd="slow" advTm="1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6" presetClass="exit" presetSubtype="21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250"/>
                            </p:stCondLst>
                            <p:childTnLst>
                              <p:par>
                                <p:cTn id="32" presetID="16" presetClass="exit" presetSubtype="21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16" presetClass="exit" presetSubtype="21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xit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6" grpId="1" uiExpan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69" y="1981200"/>
            <a:ext cx="3486150" cy="48768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237744" y="146304"/>
            <a:ext cx="9729216" cy="6044184"/>
          </a:xfrm>
          <a:prstGeom prst="wedgeEllipseCallout">
            <a:avLst>
              <a:gd name="adj1" fmla="val 58443"/>
              <a:gd name="adj2" fmla="val 293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Парк по улице Чкалова имеет статус «Особо охраняемой природной территории»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3" name="Рисунок 12" descr="https://topparki.ru/wp-content/uploads/2018/10/park-chkalova-ekaterinburg-1-1024x57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31724" cy="4645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C:\Users\Рожков\Desktop\503075d59fcd0d099c1da24bbe19b74a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710" y="2125115"/>
            <a:ext cx="6334290" cy="4732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C:\Users\Рожков\Desktop\36e7253029e0c787ba2ed5a71d25265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7076"/>
            <a:ext cx="6831724" cy="4240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C:\Users\Рожков\Desktop\6099e8736d1c1717d943155550c91253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28" y="0"/>
            <a:ext cx="6169572" cy="4151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727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0" advClick="0" advTm="16000"/>
    </mc:Choice>
    <mc:Fallback xmlns="">
      <p:transition spd="slow" advClick="0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6" presetClass="exit" presetSubtype="21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6" presetClass="exit" presetSubtype="21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6" grpI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69" y="1981200"/>
            <a:ext cx="3486150" cy="48768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237744" y="146304"/>
            <a:ext cx="9729216" cy="6044184"/>
          </a:xfrm>
          <a:prstGeom prst="wedgeEllipseCallout">
            <a:avLst>
              <a:gd name="adj1" fmla="val 58443"/>
              <a:gd name="adj2" fmla="val 293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Парк им. Архипова назван в честь почетного гражданина города, который внес большой вклад в развитие района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Рисунок 7" descr="https://cityimg.travelask.ru/places/3c/67/3c6737929497787bb12869cea00f89b2.jpg?_=150887145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50" b="23990"/>
          <a:stretch/>
        </p:blipFill>
        <p:spPr bwMode="auto">
          <a:xfrm>
            <a:off x="674965" y="148257"/>
            <a:ext cx="4836670" cy="6375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cityimg.travelask.ru/places/3c/67/3c6737929497787bb12869cea00f89b2.jpg?_=150887145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6" b="41768"/>
          <a:stretch/>
        </p:blipFill>
        <p:spPr bwMode="auto">
          <a:xfrm>
            <a:off x="5948856" y="146304"/>
            <a:ext cx="4770856" cy="6243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cityimg.travelask.ru/places/4f/a4/4fa405348288f185d16eb8288ee12414.jpg?_=1508871453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42"/>
          <a:stretch/>
        </p:blipFill>
        <p:spPr bwMode="auto">
          <a:xfrm>
            <a:off x="2005773" y="248854"/>
            <a:ext cx="8361654" cy="6141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s://cityimg.travelask.ru/places/2a/fc/2afcf3bf543ec05ac44395db705cb430.jpg?_=1508871453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3" b="12604"/>
          <a:stretch/>
        </p:blipFill>
        <p:spPr bwMode="auto">
          <a:xfrm>
            <a:off x="115614" y="248854"/>
            <a:ext cx="5513751" cy="6042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https://cityimg.travelask.ru/places/94/b1/94b175d994998a0bc8b7ca16533d7cf0.jpg?_=1508871453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75"/>
          <a:stretch/>
        </p:blipFill>
        <p:spPr bwMode="auto">
          <a:xfrm>
            <a:off x="5744980" y="248854"/>
            <a:ext cx="6362938" cy="60879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758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8000" advClick="0" advTm="19000"/>
    </mc:Choice>
    <mc:Fallback xmlns="">
      <p:transition spd="slow" advClick="0" advTm="1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6" presetClass="exit" presetSubtype="21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16" presetClass="exit" presetSubtype="21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300"/>
                            </p:stCondLst>
                            <p:childTnLst>
                              <p:par>
                                <p:cTn id="46" presetID="16" presetClass="exit" presetSubtype="21" fill="hold" nodeType="after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6" grpId="1" uiExpand="1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69" y="1981200"/>
            <a:ext cx="3486150" cy="48768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612046" y="84300"/>
            <a:ext cx="9729216" cy="2803280"/>
          </a:xfrm>
          <a:prstGeom prst="wedgeEllipseCallout">
            <a:avLst>
              <a:gd name="adj1" fmla="val 53148"/>
              <a:gd name="adj2" fmla="val 5948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Изучив дендрологический состав парков Ленинского района, мы нашли его богатым и разнообразным. 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Дендрарий - Изображение Дендрологический парк-выставка, Екатеринбург -  Tripadviso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6" b="24570"/>
          <a:stretch/>
        </p:blipFill>
        <p:spPr bwMode="auto">
          <a:xfrm>
            <a:off x="1491080" y="3068053"/>
            <a:ext cx="8266530" cy="374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59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6" name="Picture 4" descr="Дендрологический парк-выставка, парк культуры и отдыха, Первомайская ул.,  87, Екатеринбург, Россия — Яндекс.Карт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" t="6637" r="4819" b="21088"/>
          <a:stretch/>
        </p:blipFill>
        <p:spPr bwMode="auto">
          <a:xfrm>
            <a:off x="101110" y="368605"/>
            <a:ext cx="5293896" cy="301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Озеро - Изображение Дендрологический парк-выставка, Екатеринбург -  Tripadviso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1"/>
          <a:stretch/>
        </p:blipFill>
        <p:spPr bwMode="auto">
          <a:xfrm>
            <a:off x="5605880" y="368605"/>
            <a:ext cx="5031204" cy="301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69" y="1981200"/>
            <a:ext cx="3486150" cy="48768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101110" y="3552602"/>
            <a:ext cx="9729216" cy="3273867"/>
          </a:xfrm>
          <a:prstGeom prst="wedgeEllipseCallout">
            <a:avLst>
              <a:gd name="adj1" fmla="val 61360"/>
              <a:gd name="adj2" fmla="val -58703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Парк – живой природный организм, который требует постоянной заботы и человеческого внимания. 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2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69" y="1981200"/>
            <a:ext cx="3486150" cy="48768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1166648" y="651640"/>
            <a:ext cx="8800312" cy="5538847"/>
          </a:xfrm>
          <a:prstGeom prst="wedgeEllipseCallout">
            <a:avLst>
              <a:gd name="adj1" fmla="val 58443"/>
              <a:gd name="adj2" fmla="val 293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Спасибо</a:t>
            </a:r>
          </a:p>
          <a:p>
            <a:pPr algn="ctr"/>
            <a:r>
              <a:rPr lang="ru-RU" sz="88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 за внимание!</a:t>
            </a:r>
            <a:endParaRPr lang="ru-RU" sz="88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Бабочки для вас | Butterfly gif, Gif background, Gif pictur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0280">
            <a:off x="334762" y="84084"/>
            <a:ext cx="3054288" cy="285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43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196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Суханов</dc:creator>
  <cp:lastModifiedBy>Александр Суханов</cp:lastModifiedBy>
  <cp:revision>23</cp:revision>
  <dcterms:created xsi:type="dcterms:W3CDTF">2020-11-14T07:48:10Z</dcterms:created>
  <dcterms:modified xsi:type="dcterms:W3CDTF">2020-11-14T16:59:25Z</dcterms:modified>
</cp:coreProperties>
</file>