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1c1e490023a1dbdeacc45a4da9502f7e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092" y="1991"/>
            <a:ext cx="3128748" cy="338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3-tub-ru.yandex.net/i?id=1c1e490023a1dbdeacc45a4da9502f7e-l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-23192" y="3428139"/>
            <a:ext cx="3155032" cy="3468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3-tub-ru.yandex.net/i?id=1c1e490023a1dbdeacc45a4da9502f7e-l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6015252" y="1991"/>
            <a:ext cx="3128748" cy="338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3-tub-ru.yandex.net/i?id=1c1e490023a1dbdeacc45a4da9502f7e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6015252" y="3389383"/>
            <a:ext cx="3128748" cy="344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75856" y="293038"/>
            <a:ext cx="1224136" cy="61926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ВРЕМЕНА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99992" y="1480739"/>
            <a:ext cx="1224136" cy="38172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ГОДА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6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m1-tub-ru.yandex.net/i?id=6a9b7c06be95bfba7121c6d03022eac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416"/>
            <a:ext cx="9144000" cy="60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Составь рассказ по картинке</a:t>
            </a:r>
          </a:p>
        </p:txBody>
      </p:sp>
    </p:spTree>
    <p:extLst>
      <p:ext uri="{BB962C8B-B14F-4D97-AF65-F5344CB8AC3E}">
        <p14:creationId xmlns:p14="http://schemas.microsoft.com/office/powerpoint/2010/main" val="412806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9" b="1714"/>
          <a:stretch/>
        </p:blipFill>
        <p:spPr bwMode="auto">
          <a:xfrm>
            <a:off x="-4760" y="6749"/>
            <a:ext cx="4031675" cy="685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18864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Свари компот из: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яблок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апельсин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груш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(используя клавиши «Копировать», «Вставить»)</a:t>
            </a:r>
          </a:p>
        </p:txBody>
      </p:sp>
      <p:pic>
        <p:nvPicPr>
          <p:cNvPr id="12293" name="Picture 5" descr="https://im1-tub-ru.yandex.net/i?id=4cd005820e794d622609488a2b9b393b&amp;n=33&amp;h=215&amp;w=2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12" y="3212975"/>
            <a:ext cx="1617640" cy="16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s://im2-tub-ru.yandex.net/i?id=3c9de42e5dfc6bf089e7b895be427ea1&amp;n=33&amp;h=215&amp;w=2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5"/>
            <a:ext cx="1640210" cy="1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s://im0-tub-ru.yandex.net/i?id=b0cbb9abed7dcd4465089f5b960cd9aa&amp;n=33&amp;h=215&amp;w=15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20" y="4509120"/>
            <a:ext cx="15049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7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3697" b="3671"/>
          <a:stretch/>
        </p:blipFill>
        <p:spPr bwMode="auto">
          <a:xfrm>
            <a:off x="251520" y="1417957"/>
            <a:ext cx="8640960" cy="53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«Уточним признаки»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Расскажи, что характерно для каждого осеннего месяца? Чем отличается осень от лета?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-16563" y="6093296"/>
            <a:ext cx="844147" cy="7756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6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7308304" cy="580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364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Дополни рисунок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(используя клавиши «Копировать», «Вставить»)</a:t>
            </a:r>
          </a:p>
        </p:txBody>
      </p:sp>
      <p:sp>
        <p:nvSpPr>
          <p:cNvPr id="4" name="Овал 3"/>
          <p:cNvSpPr/>
          <p:nvPr/>
        </p:nvSpPr>
        <p:spPr>
          <a:xfrm>
            <a:off x="7884368" y="1484784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 descr="Снежинки, рисунок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69017" r="80560" b="6656"/>
          <a:stretch/>
        </p:blipFill>
        <p:spPr bwMode="auto">
          <a:xfrm>
            <a:off x="7863261" y="2636912"/>
            <a:ext cx="990789" cy="10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6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937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Придумайте рассказ по картинкам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362" name="Picture 2" descr="https://im1-tub-ru.yandex.net/i?id=4a8163b6c2786dee5995a3abdc8ff353&amp;n=33&amp;h=215&amp;w=2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24535" r="3433" b="32222"/>
          <a:stretch/>
        </p:blipFill>
        <p:spPr bwMode="auto">
          <a:xfrm>
            <a:off x="118196" y="1844824"/>
            <a:ext cx="8763591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7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 (700x494, 161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15780" r="2531" b="14436"/>
          <a:stretch/>
        </p:blipFill>
        <p:spPr bwMode="auto">
          <a:xfrm>
            <a:off x="107504" y="1556792"/>
            <a:ext cx="8944751" cy="4618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793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Найди 5 отличий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2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9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Какие вещи нужны летом ?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(нужное обведи кружком)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im1-tub-ru.yandex.net/i?id=34ecd4de2b00c58996c16466aba3b60a&amp;n=33&amp;h=215&amp;w=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2" y="1204303"/>
            <a:ext cx="8284400" cy="53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8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Помоги бабушке дойти до дома?</a:t>
            </a:r>
          </a:p>
        </p:txBody>
      </p:sp>
      <p:pic>
        <p:nvPicPr>
          <p:cNvPr id="4098" name="Picture 2" descr="http://www.detiseti.ru/images/library/tasks/labyrinth/labirint_ogor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9"/>
            <a:ext cx="8280920" cy="56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1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Дополни картинку</a:t>
            </a:r>
          </a:p>
        </p:txBody>
      </p:sp>
      <p:pic>
        <p:nvPicPr>
          <p:cNvPr id="5122" name="Picture 2" descr="https://im3-tub-ru.yandex.net/i?id=2bc2e265431d419334fd443591aa410b&amp;n=33&amp;h=215&amp;w=3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4565" r="31880" b="8975"/>
          <a:stretch/>
        </p:blipFill>
        <p:spPr bwMode="auto">
          <a:xfrm>
            <a:off x="179512" y="834971"/>
            <a:ext cx="5616624" cy="5762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3-tub-ru.yandex.net/i?id=2bc2e265431d419334fd443591aa410b&amp;n=33&amp;h=215&amp;w=32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42510C"/>
              </a:clrFrom>
              <a:clrTo>
                <a:srgbClr val="4251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2" t="1913" r="9314" b="73687"/>
          <a:stretch/>
        </p:blipFill>
        <p:spPr bwMode="auto">
          <a:xfrm>
            <a:off x="6588224" y="980728"/>
            <a:ext cx="1676401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3-tub-ru.yandex.net/i?id=2bc2e265431d419334fd443591aa410b&amp;n=33&amp;h=215&amp;w=32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415110"/>
              </a:clrFrom>
              <a:clrTo>
                <a:srgbClr val="4151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0" t="26312" r="2040" b="30192"/>
          <a:stretch/>
        </p:blipFill>
        <p:spPr bwMode="auto">
          <a:xfrm>
            <a:off x="6082144" y="2420888"/>
            <a:ext cx="2729347" cy="2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3-tub-ru.yandex.net/i?id=2bc2e265431d419334fd443591aa410b&amp;n=33&amp;h=215&amp;w=32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4C530D"/>
              </a:clrFrom>
              <a:clrTo>
                <a:srgbClr val="4C53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6" t="69277" r="5199" b="3936"/>
          <a:stretch/>
        </p:blipFill>
        <p:spPr bwMode="auto">
          <a:xfrm>
            <a:off x="6975972" y="5201165"/>
            <a:ext cx="1988516" cy="13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Собери цветок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(используя клавишу «Копировать», «Вставить»)</a:t>
            </a:r>
          </a:p>
        </p:txBody>
      </p:sp>
      <p:sp>
        <p:nvSpPr>
          <p:cNvPr id="3" name="Полилиния 2"/>
          <p:cNvSpPr/>
          <p:nvPr/>
        </p:nvSpPr>
        <p:spPr>
          <a:xfrm rot="20833212">
            <a:off x="1885658" y="3674760"/>
            <a:ext cx="606920" cy="3018721"/>
          </a:xfrm>
          <a:custGeom>
            <a:avLst/>
            <a:gdLst>
              <a:gd name="connsiteX0" fmla="*/ 1011814 w 1044467"/>
              <a:gd name="connsiteY0" fmla="*/ 4253346 h 4253346"/>
              <a:gd name="connsiteX1" fmla="*/ 432 w 1044467"/>
              <a:gd name="connsiteY1" fmla="*/ 1620982 h 4253346"/>
              <a:gd name="connsiteX2" fmla="*/ 887123 w 1044467"/>
              <a:gd name="connsiteY2" fmla="*/ 429491 h 4253346"/>
              <a:gd name="connsiteX3" fmla="*/ 1039523 w 1044467"/>
              <a:gd name="connsiteY3" fmla="*/ 0 h 42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467" h="4253346">
                <a:moveTo>
                  <a:pt x="1011814" y="4253346"/>
                </a:moveTo>
                <a:cubicBezTo>
                  <a:pt x="516514" y="3255818"/>
                  <a:pt x="21214" y="2258291"/>
                  <a:pt x="432" y="1620982"/>
                </a:cubicBezTo>
                <a:cubicBezTo>
                  <a:pt x="-20350" y="983673"/>
                  <a:pt x="713941" y="699655"/>
                  <a:pt x="887123" y="429491"/>
                </a:cubicBezTo>
                <a:cubicBezTo>
                  <a:pt x="1060305" y="159327"/>
                  <a:pt x="1049914" y="79663"/>
                  <a:pt x="1039523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04248" y="1268760"/>
            <a:ext cx="1296144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955413">
            <a:off x="6244245" y="2792143"/>
            <a:ext cx="1941919" cy="1900793"/>
          </a:xfrm>
          <a:custGeom>
            <a:avLst/>
            <a:gdLst>
              <a:gd name="connsiteX0" fmla="*/ 63228 w 1673187"/>
              <a:gd name="connsiteY0" fmla="*/ 994872 h 1661581"/>
              <a:gd name="connsiteX1" fmla="*/ 478864 w 1673187"/>
              <a:gd name="connsiteY1" fmla="*/ 80472 h 1661581"/>
              <a:gd name="connsiteX2" fmla="*/ 1628792 w 1673187"/>
              <a:gd name="connsiteY2" fmla="*/ 163600 h 1661581"/>
              <a:gd name="connsiteX3" fmla="*/ 1310137 w 1673187"/>
              <a:gd name="connsiteY3" fmla="*/ 1119563 h 1661581"/>
              <a:gd name="connsiteX4" fmla="*/ 132501 w 1673187"/>
              <a:gd name="connsiteY4" fmla="*/ 1659891 h 1661581"/>
              <a:gd name="connsiteX5" fmla="*/ 63228 w 1673187"/>
              <a:gd name="connsiteY5" fmla="*/ 994872 h 16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187" h="1661581">
                <a:moveTo>
                  <a:pt x="63228" y="994872"/>
                </a:moveTo>
                <a:cubicBezTo>
                  <a:pt x="120955" y="731636"/>
                  <a:pt x="217937" y="219017"/>
                  <a:pt x="478864" y="80472"/>
                </a:cubicBezTo>
                <a:cubicBezTo>
                  <a:pt x="739791" y="-58073"/>
                  <a:pt x="1490247" y="-9582"/>
                  <a:pt x="1628792" y="163600"/>
                </a:cubicBezTo>
                <a:cubicBezTo>
                  <a:pt x="1767337" y="336782"/>
                  <a:pt x="1559519" y="870181"/>
                  <a:pt x="1310137" y="1119563"/>
                </a:cubicBezTo>
                <a:cubicBezTo>
                  <a:pt x="1060755" y="1368945"/>
                  <a:pt x="335701" y="1687600"/>
                  <a:pt x="132501" y="1659891"/>
                </a:cubicBezTo>
                <a:cubicBezTo>
                  <a:pt x="-70699" y="1632182"/>
                  <a:pt x="5501" y="1258108"/>
                  <a:pt x="63228" y="99487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9302835">
            <a:off x="6787207" y="4937647"/>
            <a:ext cx="1330226" cy="1856045"/>
          </a:xfrm>
          <a:custGeom>
            <a:avLst/>
            <a:gdLst>
              <a:gd name="connsiteX0" fmla="*/ 1191114 w 1330226"/>
              <a:gd name="connsiteY0" fmla="*/ 1834321 h 1856045"/>
              <a:gd name="connsiteX1" fmla="*/ 207442 w 1330226"/>
              <a:gd name="connsiteY1" fmla="*/ 1293994 h 1856045"/>
              <a:gd name="connsiteX2" fmla="*/ 82751 w 1330226"/>
              <a:gd name="connsiteY2" fmla="*/ 19376 h 1856045"/>
              <a:gd name="connsiteX3" fmla="*/ 1204969 w 1330226"/>
              <a:gd name="connsiteY3" fmla="*/ 615121 h 1856045"/>
              <a:gd name="connsiteX4" fmla="*/ 1191114 w 1330226"/>
              <a:gd name="connsiteY4" fmla="*/ 1834321 h 18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226" h="1856045">
                <a:moveTo>
                  <a:pt x="1191114" y="1834321"/>
                </a:moveTo>
                <a:cubicBezTo>
                  <a:pt x="1024860" y="1947466"/>
                  <a:pt x="392169" y="1596485"/>
                  <a:pt x="207442" y="1293994"/>
                </a:cubicBezTo>
                <a:cubicBezTo>
                  <a:pt x="22715" y="991503"/>
                  <a:pt x="-83503" y="132521"/>
                  <a:pt x="82751" y="19376"/>
                </a:cubicBezTo>
                <a:cubicBezTo>
                  <a:pt x="249005" y="-93769"/>
                  <a:pt x="1020242" y="312630"/>
                  <a:pt x="1204969" y="615121"/>
                </a:cubicBezTo>
                <a:cubicBezTo>
                  <a:pt x="1389696" y="917612"/>
                  <a:pt x="1357368" y="1721176"/>
                  <a:pt x="1191114" y="1834321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0" y="6021288"/>
            <a:ext cx="971600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Зачеркни лишнее</a:t>
            </a:r>
          </a:p>
        </p:txBody>
      </p:sp>
      <p:pic>
        <p:nvPicPr>
          <p:cNvPr id="6146" name="Picture 2" descr="https://im0-tub-ru.yandex.net/i?id=432e9f00d1212bb541a77b18c608abdb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0" r="14275"/>
          <a:stretch/>
        </p:blipFill>
        <p:spPr bwMode="auto">
          <a:xfrm>
            <a:off x="899592" y="825263"/>
            <a:ext cx="734481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7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32e9f00d1212bb541a77b18c608abdb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5" b="50000"/>
          <a:stretch/>
        </p:blipFill>
        <p:spPr bwMode="auto">
          <a:xfrm>
            <a:off x="827584" y="332656"/>
            <a:ext cx="727280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9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0697c29163b5a42ae29be29d118c7f2c&amp;n=33&amp;h=215&amp;w=3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/>
          <a:stretch/>
        </p:blipFill>
        <p:spPr bwMode="auto">
          <a:xfrm>
            <a:off x="0" y="908720"/>
            <a:ext cx="9144000" cy="59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Составь рассказ по картинке</a:t>
            </a:r>
          </a:p>
        </p:txBody>
      </p:sp>
    </p:spTree>
    <p:extLst>
      <p:ext uri="{BB962C8B-B14F-4D97-AF65-F5344CB8AC3E}">
        <p14:creationId xmlns:p14="http://schemas.microsoft.com/office/powerpoint/2010/main" val="234613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5xXz5WQ3Lu4/UVVc-1a-4vI/AAAAAAAAELY/TpDZKUJw9hE/s1600/%D0%92%D0%B5%D1%81%D0%BD%D0%B0_%D0%BA%D0%B0%D1%80%D1%82%D0%BE%D1%87%D0%BA%D0%B8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8657" r="3373" b="2502"/>
          <a:stretch/>
        </p:blipFill>
        <p:spPr bwMode="auto">
          <a:xfrm>
            <a:off x="107504" y="116633"/>
            <a:ext cx="50405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1256" y="83671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Определи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правильную последовательность</a:t>
            </a: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835552" y="5701580"/>
            <a:ext cx="1331640" cy="1182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63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100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 </dc:title>
  <dc:creator>asus</dc:creator>
  <cp:lastModifiedBy>asus</cp:lastModifiedBy>
  <cp:revision>13</cp:revision>
  <dcterms:created xsi:type="dcterms:W3CDTF">2017-03-08T15:59:11Z</dcterms:created>
  <dcterms:modified xsi:type="dcterms:W3CDTF">2017-03-08T18:51:01Z</dcterms:modified>
</cp:coreProperties>
</file>