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«Осенний вид из окна»</a:t>
            </a:r>
          </a:p>
        </p:txBody>
      </p:sp>
      <p:pic>
        <p:nvPicPr>
          <p:cNvPr id="1026" name="Picture 2" descr="https://im3-tub-ru.yandex.net/i?id=f7eb6ce230e9a9ce9a6fbcd02459db04&amp;n=33&amp;h=215&amp;w=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6"/>
          <a:stretch/>
        </p:blipFill>
        <p:spPr bwMode="auto">
          <a:xfrm>
            <a:off x="1835696" y="2852936"/>
            <a:ext cx="554461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14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4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Отрывок из рассказа О. Иваненко «Спокойной ночи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«</a:t>
            </a:r>
            <a:r>
              <a:rPr lang="ru-RU" dirty="0">
                <a:latin typeface="Comic Sans MS" panose="030F0702030302020204" pitchFamily="66" charset="0"/>
              </a:rPr>
              <a:t>В лесу шуршали листья, и казалось, что будто кто - то ходит под кленами и березами и там, где пройдет, листья краснеют и золотятся. Теперь и не узнать родного леса, родной полянки, родного озера. Цветы увяли и засохли, трава потемнела…»</a:t>
            </a:r>
          </a:p>
        </p:txBody>
      </p:sp>
    </p:spTree>
    <p:extLst>
      <p:ext uri="{BB962C8B-B14F-4D97-AF65-F5344CB8AC3E}">
        <p14:creationId xmlns:p14="http://schemas.microsoft.com/office/powerpoint/2010/main" val="29244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Ф. Шопен «Осенний вальс»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4855715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im0-tub-ru.yandex.net/i?id=b8d6fe18768fd3865214dc91d1f07db9&amp;n=33&amp;h=189&amp;w=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43836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А. С. Пушкин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im0-tub-ru.yandex.net/i?id=83dda0723f3a75e017abe76ddbbd9e7f&amp;n=33&amp;h=215&amp;w=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4" y="1484784"/>
            <a:ext cx="3417866" cy="468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11" y="1340768"/>
            <a:ext cx="5127778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0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А. Н. Плещеев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im3-tub-ru.yandex.net/i?id=b8da256e07fe1e2b65599fa08b4a5ffc&amp;n=33&amp;h=215&amp;w=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1460732"/>
            <a:ext cx="3589376" cy="4776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llyslide.com/thumbs/b14ec494b16ccc5109752024d9eb1563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7" t="13815" r="3626" b="15638"/>
          <a:stretch/>
        </p:blipFill>
        <p:spPr bwMode="auto">
          <a:xfrm>
            <a:off x="4283968" y="1460732"/>
            <a:ext cx="4536504" cy="4776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С. А. Есенин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 descr="https://im1-tub-ru.yandex.net/i?id=60099377154296880e3b6c1b95539af5&amp;n=33&amp;h=180&amp;w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347339"/>
            <a:ext cx="4032448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d619d284edb6a711186f2e28bd62673d&amp;n=33&amp;h=215&amp;w=3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52956"/>
            <a:ext cx="4464496" cy="474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4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921" y="376931"/>
            <a:ext cx="8019459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И. И. Левитан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«Золотая осень»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8" name="Picture 2" descr="https://im3-tub-ru.yandex.net/i?id=1eebc56ed166956faa5e2629c1b3b1ab&amp;n=33&amp;h=215&amp;w=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656184" cy="1896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9999"/>
            <a:ext cx="7416824" cy="4785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0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921" y="376931"/>
            <a:ext cx="8019459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И. Э. Грабарь «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сень»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2" name="Picture 2" descr="https://im3-tub-ru.yandex.net/i?id=2c5e993db108f780fc4f5899d8a0b7a8&amp;n=33&amp;h=215&amp;w=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0" y="0"/>
            <a:ext cx="1438275" cy="1799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0-tub-ru.yandex.net/i?id=8127423592ce87ef77a185d461a1e6b0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8276"/>
            <a:ext cx="7920880" cy="4901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0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Пальчиковая гимнастика «Листики»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0" y="1600200"/>
            <a:ext cx="8741178" cy="483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111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Comic Sans MS</vt:lpstr>
      <vt:lpstr>Тема Office</vt:lpstr>
      <vt:lpstr>«Осенний вид из окна»</vt:lpstr>
      <vt:lpstr>Отрывок из рассказа О. Иваненко «Спокойной ночи»</vt:lpstr>
      <vt:lpstr>Ф. Шопен «Осенний вальс»</vt:lpstr>
      <vt:lpstr>А. С. Пушкин</vt:lpstr>
      <vt:lpstr>А. Н. Плещеев</vt:lpstr>
      <vt:lpstr>С. А. Есенин</vt:lpstr>
      <vt:lpstr>И. И. Левитан «Золотая осень»</vt:lpstr>
      <vt:lpstr>И. Э. Грабарь «Осень»</vt:lpstr>
      <vt:lpstr>Пальчиковая гимнастика «Листики»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«Осенний вид из окна»</dc:title>
  <dc:creator>asus</dc:creator>
  <cp:lastModifiedBy>casinv477@gmail.com</cp:lastModifiedBy>
  <cp:revision>11</cp:revision>
  <dcterms:created xsi:type="dcterms:W3CDTF">2017-03-08T14:08:49Z</dcterms:created>
  <dcterms:modified xsi:type="dcterms:W3CDTF">2023-11-05T08:59:09Z</dcterms:modified>
</cp:coreProperties>
</file>