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11" autoAdjust="0"/>
  </p:normalViewPr>
  <p:slideViewPr>
    <p:cSldViewPr>
      <p:cViewPr varScale="1">
        <p:scale>
          <a:sx n="92" d="100"/>
          <a:sy n="92" d="100"/>
        </p:scale>
        <p:origin x="127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 noChangeArrowheads="1"/>
          </p:cNvSpPr>
          <p:nvPr/>
        </p:nvSpPr>
        <p:spPr bwMode="white">
          <a:xfrm>
            <a:off x="8429021" y="0"/>
            <a:ext cx="3762979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35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6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35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90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9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27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2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2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>
          <a:xfrm>
            <a:off x="6412955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95400" y="1828803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6324600" y="1828803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1" y="2228851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1" y="3387911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11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9" y="685800"/>
            <a:ext cx="103327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9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35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743704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685800">
              <a:buNone/>
            </a:pPr>
            <a:r>
              <a:rPr lang="ru-RU" sz="9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685800">
              <a:buNone/>
            </a:pPr>
            <a:r>
              <a:rPr lang="ru-RU" sz="9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9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66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3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35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35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2914650"/>
            <a:ext cx="8046720" cy="1557338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5"/>
            <a:ext cx="8046719" cy="1011237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221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801"/>
            <a:ext cx="4572000" cy="43434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2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19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2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19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4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3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371602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443008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50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9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41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16586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 userDrawn="1">
          <p15:clr>
            <a:srgbClr val="F26B43"/>
          </p15:clr>
        </p15:guide>
        <p15:guide id="4294967295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1628800"/>
            <a:ext cx="6335712" cy="3091784"/>
          </a:xfrm>
        </p:spPr>
        <p:txBody>
          <a:bodyPr>
            <a:normAutofit/>
          </a:bodyPr>
          <a:lstStyle/>
          <a:p>
            <a:r>
              <a:rPr lang="ru-RU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Спортивные сооружения в зарубежных странах</a:t>
            </a:r>
            <a:endParaRPr lang="ru-RU" sz="5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5520" y="404665"/>
            <a:ext cx="59330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МБДОУ детский сад №561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64352" y="5877272"/>
            <a:ext cx="28488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Молокова </a:t>
            </a:r>
          </a:p>
          <a:p>
            <a:pPr algn="ctr"/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Екатерина Андреевна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108274" y="5733256"/>
            <a:ext cx="9875440" cy="1525577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000" dirty="0" smtClean="0"/>
              <a:t>Архитекторы построили просторное здание, в котором одновременно может заниматься восемь различных групп учеников. Днем секцию посещают школьники, вечером же она открыта для все желающих.</a:t>
            </a:r>
          </a:p>
          <a:p>
            <a:pPr algn="just"/>
            <a:endParaRPr lang="ru-RU" sz="2800" dirty="0"/>
          </a:p>
        </p:txBody>
      </p:sp>
      <p:pic>
        <p:nvPicPr>
          <p:cNvPr id="21506" name="Picture 2" descr="Ð¡Ð¿Ð¾ÑÑÐ¸Ð²Ð½Ð°Ñ Ð°ÑÑÐ¸ÑÐµÐºÑÑÑÐ°: 10 Ð»ÑÑÑÐ¸Ñ Ð¿ÑÐ¾ÐµÐºÑÐ¾Ð² - ÑÐ¾ÑÐ¾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2285" y="188640"/>
            <a:ext cx="8007418" cy="53341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 Стадион Arena da Amazônia</a:t>
            </a:r>
            <a:endParaRPr lang="ru-RU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96200" y="1996820"/>
            <a:ext cx="4032448" cy="4448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Бразильское сооружение, стадион </a:t>
            </a:r>
            <a:r>
              <a:rPr lang="ru-RU" sz="2800" dirty="0" err="1" smtClean="0"/>
              <a:t>Arena</a:t>
            </a:r>
            <a:r>
              <a:rPr lang="ru-RU" sz="2800" dirty="0" smtClean="0"/>
              <a:t> </a:t>
            </a:r>
            <a:r>
              <a:rPr lang="ru-RU" sz="2800" dirty="0" err="1" smtClean="0"/>
              <a:t>da</a:t>
            </a:r>
            <a:r>
              <a:rPr lang="ru-RU" sz="2800" dirty="0" smtClean="0"/>
              <a:t> </a:t>
            </a:r>
            <a:r>
              <a:rPr lang="ru-RU" sz="2800" dirty="0" err="1" smtClean="0"/>
              <a:t>Amazônia</a:t>
            </a:r>
            <a:r>
              <a:rPr lang="ru-RU" sz="2800" dirty="0" smtClean="0"/>
              <a:t> в городе </a:t>
            </a:r>
            <a:r>
              <a:rPr lang="ru-RU" sz="2800" dirty="0" err="1" smtClean="0"/>
              <a:t>Манаус</a:t>
            </a:r>
            <a:r>
              <a:rPr lang="ru-RU" sz="2800" dirty="0" smtClean="0"/>
              <a:t>, по задумке скромных архитекторов должно было стать простой, но вместительной постройкой.</a:t>
            </a:r>
          </a:p>
        </p:txBody>
      </p:sp>
      <p:pic>
        <p:nvPicPr>
          <p:cNvPr id="20482" name="Picture 2" descr="Ð¡Ð¿Ð¾ÑÑÐ¸Ð²Ð½Ð°Ñ Ð°ÑÑÐ¸ÑÐµÐºÑÑÑÐ°: 10 Ð»ÑÑÑÐ¸Ñ Ð¿ÑÐ¾ÐµÐºÑÐ¾Ð² - ÑÐ¾ÑÐ¾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916832"/>
            <a:ext cx="6918088" cy="4608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7536160" y="1916832"/>
            <a:ext cx="4248472" cy="1569905"/>
          </a:xfrm>
        </p:spPr>
        <p:txBody>
          <a:bodyPr>
            <a:noAutofit/>
          </a:bodyPr>
          <a:lstStyle/>
          <a:p>
            <a:pPr fontAlgn="t"/>
            <a:endParaRPr lang="ru-RU" sz="2400" dirty="0" smtClean="0"/>
          </a:p>
          <a:p>
            <a:pPr marL="0" indent="0" fontAlgn="base">
              <a:buNone/>
            </a:pPr>
            <a:r>
              <a:rPr lang="ru-RU" sz="2400" dirty="0" smtClean="0"/>
              <a:t>При этом, конструируя здание, архитекторы старались подчеркнуть тесную связь здания с окружающими его тропическими лесами Бразилии. В итоге здание стало одной из самых ярких построек города.</a:t>
            </a:r>
          </a:p>
          <a:p>
            <a:endParaRPr lang="ru-RU" sz="2400" dirty="0"/>
          </a:p>
        </p:txBody>
      </p:sp>
      <p:pic>
        <p:nvPicPr>
          <p:cNvPr id="24578" name="Picture 2" descr="Ð¡Ð¿Ð¾ÑÑÐ¸Ð²Ð½Ð°Ñ Ð°ÑÑÐ¸ÑÐµÐºÑÑÑÐ°: 10 Ð»ÑÑÑÐ¸Ñ Ð¿ÑÐ¾ÐµÐºÑÐ¾Ð² - ÑÐ¾ÑÐ¾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556792"/>
            <a:ext cx="6572296" cy="43781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¡Ð¿Ð¾ÑÑÐ¸Ð²Ð½Ð°Ñ Ð°ÑÑÐ¸ÑÐµÐºÑÑÑÐ°: 10 Ð»ÑÑÑÐ¸Ñ Ð¿ÑÐ¾ÐµÐºÑÐ¾Ð² - ÑÐ¾ÑÐ¾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972816"/>
            <a:ext cx="6459541" cy="4392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116632"/>
            <a:ext cx="9601200" cy="10368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7. Конькобежный стадион </a:t>
            </a:r>
            <a:r>
              <a:rPr lang="en-US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Inzell</a:t>
            </a:r>
            <a:endParaRPr lang="ru-RU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04112" y="2208051"/>
            <a:ext cx="4752528" cy="3922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Строительство конькобежного стадиона помогло баварскому городу </a:t>
            </a:r>
            <a:r>
              <a:rPr lang="ru-RU" sz="2400" dirty="0" err="1" smtClean="0"/>
              <a:t>Инцелль</a:t>
            </a:r>
            <a:r>
              <a:rPr lang="ru-RU" sz="2400" dirty="0" smtClean="0"/>
              <a:t> приобрести новый спортивный статус. Благодаря стараниям двух архитектурных бюро  – в городе стали проводиться соревнования мирового масштаба.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64152" y="2132856"/>
            <a:ext cx="4474840" cy="2239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Стадион оборудован специальной “умной” крышей, изнутри она оснащена специальной мембраной, помогающей поддерживать нужную для льда температуру. Непрерывный стеклянный фасад здания позволяет спортсменам и зрителям любоваться живописными альпийскими пейзажами.</a:t>
            </a:r>
            <a:endParaRPr lang="ru-RU" sz="2400" dirty="0"/>
          </a:p>
        </p:txBody>
      </p:sp>
      <p:pic>
        <p:nvPicPr>
          <p:cNvPr id="27650" name="Picture 2" descr="Ð¡Ð¿Ð¾ÑÑÐ¸Ð²Ð½Ð°Ñ Ð°ÑÑÐ¸ÑÐµÐºÑÑÑÐ°: 10 Ð»ÑÑÑÐ¸Ñ Ð¿ÑÐ¾ÐµÐºÑÐ¾Ð² - ÑÐ¾ÑÐ¾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772816"/>
            <a:ext cx="6048672" cy="48389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35759"/>
            <a:ext cx="9601200" cy="10368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8. Стадион 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 </a:t>
            </a:r>
            <a:r>
              <a:rPr lang="en-US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Bayt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Stadium</a:t>
            </a:r>
            <a:endParaRPr lang="ru-RU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08168" y="1837014"/>
            <a:ext cx="3757610" cy="4357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Арабские страны любят масштабные постройки. Проект стадиона для чемпионата мира по футболу 2022 года в Катаре не стал исключением.</a:t>
            </a:r>
            <a:endParaRPr lang="ru-RU" sz="2400" dirty="0"/>
          </a:p>
        </p:txBody>
      </p:sp>
      <p:pic>
        <p:nvPicPr>
          <p:cNvPr id="26626" name="Picture 2" descr="Ð¡Ð¿Ð¾ÑÑÐ¸Ð²Ð½Ð°Ñ Ð°ÑÑÐ¸ÑÐµÐºÑÑÑÐ°: 10 Ð»ÑÑÑÐ¸Ñ Ð¿ÑÐ¾ÐµÐºÑÐ¾Ð² - ÑÐ¾ÑÐ¾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792969"/>
            <a:ext cx="6401606" cy="43924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931" y="332463"/>
            <a:ext cx="9601200" cy="103685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9. 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Серферская</a:t>
            </a:r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станция помощи 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</a:t>
            </a:r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Bondi</a:t>
            </a:r>
            <a:endParaRPr lang="ru-RU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5118076"/>
            <a:ext cx="4400552" cy="1739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Фасад здания снаружи облицован плиткой бежевого цвета, а изнутри – голубой. Голубой цвет вторит резвым волнам океана, а бежевый –золотому песку побережья.</a:t>
            </a:r>
            <a:endParaRPr lang="ru-RU" dirty="0"/>
          </a:p>
        </p:txBody>
      </p:sp>
      <p:pic>
        <p:nvPicPr>
          <p:cNvPr id="25602" name="Picture 2" descr="Ð¡Ð¿Ð¾ÑÑÐ¸Ð²Ð½Ð°Ñ Ð°ÑÑÐ¸ÑÐµÐºÑÑÑÐ°: 10 Ð»ÑÑÑÐ¸Ñ Ð¿ÑÐ¾ÐµÐºÑÐ¾Ð² - ÑÐ¾ÑÐ¾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6" y="3013060"/>
            <a:ext cx="4619614" cy="3844941"/>
          </a:xfrm>
          <a:prstGeom prst="rect">
            <a:avLst/>
          </a:prstGeom>
          <a:noFill/>
        </p:spPr>
      </p:pic>
      <p:pic>
        <p:nvPicPr>
          <p:cNvPr id="25604" name="Picture 4" descr="Ð¡Ð¿Ð¾ÑÑÐ¸Ð²Ð½Ð°Ñ Ð°ÑÑÐ¸ÑÐµÐºÑÑÑÐ°: 10 Ð»ÑÑÑÐ¸Ñ Ð¿ÑÐ¾ÐµÐºÑÐ¾Ð² - ÑÐ¾ÑÐ¾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71612"/>
            <a:ext cx="4867398" cy="34670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875"/>
            <a:ext cx="10129192" cy="103685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10. Альпинистский центр 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Rock</a:t>
            </a:r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Gym</a:t>
            </a:r>
            <a:endParaRPr lang="ru-RU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7448" y="5301208"/>
            <a:ext cx="9083352" cy="2056882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000" dirty="0" smtClean="0"/>
              <a:t>Динамичное здание, расположенное в иранском городе </a:t>
            </a:r>
            <a:r>
              <a:rPr lang="ru-RU" sz="2000" dirty="0" err="1" smtClean="0"/>
              <a:t>Полур</a:t>
            </a:r>
            <a:r>
              <a:rPr lang="ru-RU" sz="2000" dirty="0" smtClean="0"/>
              <a:t>, олицетворяет собой каменную глыбу, которая видоизменяется за счет неизбежных геологических процессов на нашей планете. Снаружи здание обшито белыми панелями – так оно напоминает заснеженную вершину.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9698" name="Picture 2" descr="Ð¡Ð¿Ð¾ÑÑÐ¸Ð²Ð½Ð°Ñ Ð°ÑÑÐ¸ÑÐµÐºÑÑÑÐ°: 10 Ð»ÑÑÑÐ¸Ñ Ð¿ÑÐ¾ÐµÐºÑÐ¾Ð² - ÑÐ¾ÑÐ¾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1141167"/>
            <a:ext cx="7344816" cy="40565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28604"/>
            <a:ext cx="8229600" cy="1992284"/>
          </a:xfrm>
        </p:spPr>
        <p:txBody>
          <a:bodyPr>
            <a:noAutofit/>
          </a:bodyPr>
          <a:lstStyle/>
          <a:p>
            <a:pPr algn="ctr" fontAlgn="base"/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Спортивная архитектура: 10 лучших проектов</a:t>
            </a:r>
            <a:b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96" y="2000240"/>
            <a:ext cx="8229600" cy="38116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i="1" dirty="0" smtClean="0"/>
              <a:t>	Спортивные </a:t>
            </a:r>
            <a:r>
              <a:rPr lang="ru-RU" sz="3200" i="1" dirty="0" smtClean="0"/>
              <a:t>сооружения помогают поддерживать отличную физическую форму или как минимум бодрый спортивный заряд болельщика. Мы же решили подойти к вопросу с эстетической точки зрения и выбрали 10 интересных спортивных построек.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Зал для стрельбы из лука и боксерский клуб </a:t>
            </a:r>
            <a:r>
              <a:rPr lang="ru-RU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Kogakuin</a:t>
            </a:r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University</a:t>
            </a:r>
            <a:endParaRPr lang="ru-RU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9536" y="1700808"/>
            <a:ext cx="8748464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Спортивный клуб японского университета поставил перед архитектурным бюро задачу с несколькими условиями – построить здание для занятий стрельбой из лука и одновременно боксом, минимальные затраты и использование местной древесины в качестве основного материала.</a:t>
            </a:r>
            <a:endParaRPr lang="ru-RU" dirty="0"/>
          </a:p>
        </p:txBody>
      </p:sp>
      <p:pic>
        <p:nvPicPr>
          <p:cNvPr id="5122" name="Picture 2" descr="Ð¡Ð¿Ð¾ÑÑÐ¸Ð²Ð½Ð°Ñ Ð°ÑÑÐ¸ÑÐµÐºÑÑÑÐ°: 10 Ð»ÑÑÑÐ¸Ñ Ð¿ÑÐ¾ÐµÐºÑÐ¾Ð² - ÑÐ¾ÑÐ¾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3117745"/>
            <a:ext cx="5428748" cy="3616382"/>
          </a:xfrm>
          <a:prstGeom prst="rect">
            <a:avLst/>
          </a:prstGeom>
          <a:noFill/>
        </p:spPr>
      </p:pic>
      <p:pic>
        <p:nvPicPr>
          <p:cNvPr id="5124" name="Picture 4" descr="Ð¡Ð¿Ð¾ÑÑÐ¸Ð²Ð½Ð°Ñ Ð°ÑÑÐ¸ÑÐµÐºÑÑÑÐ°: 10 Ð»ÑÑÑÐ¸Ñ Ð¿ÑÐ¾ÐµÐºÑÐ¾Ð² - ÑÐ¾ÑÐ¾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3117744"/>
            <a:ext cx="5354480" cy="36163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94161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Теннисный клуб </a:t>
            </a:r>
            <a:r>
              <a:rPr lang="en-US" sz="4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Istra</a:t>
            </a:r>
            <a:endParaRPr lang="ru-RU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64152" y="1643026"/>
            <a:ext cx="4357718" cy="52149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Рядом с рекой Истра, недалеко от Москвы, появился не только новый теннисный клуб, но и уникальная архитектурная постройка. Сложное геометрическое здание состоит из четырех основных частей, переплетенных между собой.</a:t>
            </a:r>
            <a:endParaRPr lang="ru-RU" sz="2400" dirty="0"/>
          </a:p>
        </p:txBody>
      </p:sp>
      <p:pic>
        <p:nvPicPr>
          <p:cNvPr id="4098" name="Picture 2" descr="Ð¡Ð¿Ð¾ÑÑÐ¸Ð²Ð½Ð°Ñ Ð°ÑÑÐ¸ÑÐµÐºÑÑÑÐ°: 10 Ð»ÑÑÑÐ¸Ñ Ð¿ÑÐ¾ÐµÐºÑÐ¾Ð² - ÑÐ¾ÑÐ¾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916832"/>
            <a:ext cx="6589268" cy="40143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3552" y="5733256"/>
            <a:ext cx="8258204" cy="1311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Кроме четырех теннисных кортов на территории клуба находятся: бассейн, сауна, </a:t>
            </a:r>
            <a:r>
              <a:rPr lang="ru-RU" sz="2000" dirty="0" err="1" smtClean="0"/>
              <a:t>хаммам</a:t>
            </a:r>
            <a:r>
              <a:rPr lang="ru-RU" sz="2000" dirty="0" smtClean="0"/>
              <a:t>, тренажерный зал, кафе и небольшая гостиница.</a:t>
            </a:r>
            <a:endParaRPr lang="ru-RU" sz="2000" dirty="0"/>
          </a:p>
        </p:txBody>
      </p:sp>
      <p:pic>
        <p:nvPicPr>
          <p:cNvPr id="3074" name="Picture 2" descr="Ð¡Ð¿Ð¾ÑÑÐ¸Ð²Ð½Ð°Ñ Ð°ÑÑÐ¸ÑÐµÐºÑÑÑÐ°: 10 Ð»ÑÑÑÐ¸Ñ Ð¿ÑÐ¾ÐµÐºÑÐ¾Ð² - ÑÐ¾ÑÐ¾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694" y="404664"/>
            <a:ext cx="7655920" cy="49940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¡Ð¿Ð¾ÑÑÐ¸Ð²Ð½Ð°Ñ Ð°ÑÑÐ¸ÑÐµÐºÑÑÑÐ°: 10 Ð»ÑÑÑÐ¸Ñ Ð¿ÑÐ¾ÐµÐºÑÐ¾Ð² - ÑÐ¾ÑÐ¾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631906"/>
            <a:ext cx="7127413" cy="46054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86961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Павильон 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Luanda </a:t>
            </a:r>
            <a:r>
              <a:rPr lang="en-US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Multisports</a:t>
            </a:r>
            <a:endParaRPr lang="ru-RU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80176" y="1700808"/>
            <a:ext cx="408854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Последнее десятилетие африканская страна Ангола переживает небывалый всплеск в развитии экономики и бизнеса. Так на волне процветания этого региона в столице Анголы, городе Луанда, появился многофункциональный спортивный павильон. Главная изюминка здания, построенного по проекту  – светодиодное освещение в темное время суток. Ночью здание светится всеми цветами радуги.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404664"/>
            <a:ext cx="9601200" cy="95932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Футбольный стадион 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Arena</a:t>
            </a:r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Borisov</a:t>
            </a:r>
            <a:endParaRPr lang="ru-RU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68208" y="1700808"/>
            <a:ext cx="3641058" cy="4883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Главной задачей для архитекторов при строительстве этого футбольного стадиона, рассчитанного на 13000 зрителей, в белорусском городе Борисов стала возможность гармонично вписать новое здание в имеющийся природный ландшафт.</a:t>
            </a:r>
            <a:endParaRPr lang="ru-RU" sz="2400" dirty="0"/>
          </a:p>
        </p:txBody>
      </p:sp>
      <p:pic>
        <p:nvPicPr>
          <p:cNvPr id="1026" name="Picture 2" descr="Ð¡Ð¿Ð¾ÑÑÐ¸Ð²Ð½Ð°Ñ Ð°ÑÑÐ¸ÑÐµÐºÑÑÑÐ°: 10 Ð»ÑÑÑÐ¸Ñ Ð¿ÑÐ¾ÐµÐºÑÐ¾Ð² - ÑÐ¾ÑÐ¾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700808"/>
            <a:ext cx="7355102" cy="47525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1158" y="5445224"/>
            <a:ext cx="9721079" cy="134076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2800" dirty="0"/>
              <a:t>Перфорированная оболочка не только отвечает за уникальный внешний вид постройки, но и обеспечивает отличную акустику внутри стадиона.</a:t>
            </a:r>
          </a:p>
          <a:p>
            <a:pPr algn="just">
              <a:buNone/>
            </a:pP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pic>
        <p:nvPicPr>
          <p:cNvPr id="22530" name="Picture 2" descr="Ð¡Ð¿Ð¾ÑÑÐ¸Ð²Ð½Ð°Ñ Ð°ÑÑÐ¸ÑÐµÐºÑÑÑÐ°: 10 Ð»ÑÑÑÐ¸Ñ Ð¿ÑÐ¾ÐµÐºÑÐ¾Ð² - ÑÐ¾ÑÐ¾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845" y="188640"/>
            <a:ext cx="7577706" cy="50479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 Школа скалолазания </a:t>
            </a:r>
            <a:r>
              <a:rPr lang="en-US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Spordtgebouw</a:t>
            </a:r>
            <a:endParaRPr lang="ru-RU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64152" y="1772816"/>
            <a:ext cx="4543428" cy="6072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/>
              <a:t>Обычно школы скалолазания и альпинизма делят помещение вместе с другими спортивными секциями. Но в голландском городе </a:t>
            </a:r>
            <a:r>
              <a:rPr lang="ru-RU" sz="2600" dirty="0" err="1" smtClean="0"/>
              <a:t>Дордрехт</a:t>
            </a:r>
            <a:r>
              <a:rPr lang="ru-RU" sz="2600" dirty="0" smtClean="0"/>
              <a:t> три школы решили объединиться ради общего дела, а точнее общего здания, полностью отведенного под нужны любителей высотных восхождений.</a:t>
            </a:r>
            <a:endParaRPr lang="ru-RU" sz="2600" dirty="0"/>
          </a:p>
        </p:txBody>
      </p:sp>
      <p:pic>
        <p:nvPicPr>
          <p:cNvPr id="23554" name="Picture 2" descr="Ð¡Ð¿Ð¾ÑÑÐ¸Ð²Ð½Ð°Ñ Ð°ÑÑÐ¸ÑÐµÐºÑÑÑÐ°: 10 Ð»ÑÑÑÐ¸Ñ Ð¿ÑÐ¾ÐµÐºÑÐ¾Ð² - ÑÐ¾ÑÐ¾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988840"/>
            <a:ext cx="6965785" cy="41044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4D26B0C0-984E-45B6-9BBA-A23B58EA5DB3}" vid="{D44142EE-C64B-4643-9BC8-82B9B5EEC2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81</TotalTime>
  <Words>335</Words>
  <Application>Microsoft Office PowerPoint</Application>
  <PresentationFormat>Широкоэкранный</PresentationFormat>
  <Paragraphs>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Book Antiqua</vt:lpstr>
      <vt:lpstr>Тема1</vt:lpstr>
      <vt:lpstr>Спортивные сооружения в зарубежных странах</vt:lpstr>
      <vt:lpstr>Спортивная архитектура: 10 лучших проектов  </vt:lpstr>
      <vt:lpstr>1. Зал для стрельбы из лука и боксерский клуб Kogakuin University</vt:lpstr>
      <vt:lpstr>2. Теннисный клуб Istra</vt:lpstr>
      <vt:lpstr>Презентация PowerPoint</vt:lpstr>
      <vt:lpstr>3. Павильон Luanda Multisports</vt:lpstr>
      <vt:lpstr>4. Футбольный стадион Arena Borisov</vt:lpstr>
      <vt:lpstr>Презентация PowerPoint</vt:lpstr>
      <vt:lpstr>5. Школа скалолазания Spordtgebouw</vt:lpstr>
      <vt:lpstr>Презентация PowerPoint</vt:lpstr>
      <vt:lpstr>6. Стадион Arena da Amazônia</vt:lpstr>
      <vt:lpstr>Презентация PowerPoint</vt:lpstr>
      <vt:lpstr>7. Конькобежный стадион Inzell</vt:lpstr>
      <vt:lpstr>Презентация PowerPoint</vt:lpstr>
      <vt:lpstr>8. Стадион Al Bayt Stadium</vt:lpstr>
      <vt:lpstr>9. Серферская станция помощи North Bondi</vt:lpstr>
      <vt:lpstr>10. Альпинистский центр Rock Gym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Спортивные сооружения в зарубежных странах</dc:title>
  <dc:creator>Olga</dc:creator>
  <cp:lastModifiedBy>Антон</cp:lastModifiedBy>
  <cp:revision>13</cp:revision>
  <dcterms:created xsi:type="dcterms:W3CDTF">2019-11-03T05:52:54Z</dcterms:created>
  <dcterms:modified xsi:type="dcterms:W3CDTF">2019-11-06T10:19:53Z</dcterms:modified>
</cp:coreProperties>
</file>