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5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4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35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8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3840">
          <p15:clr>
            <a:srgbClr val="F26B43"/>
          </p15:clr>
        </p15:guide>
        <p15:guide id="0" orient="horz" pos="2160" userDrawn="1">
          <p15:clr>
            <a:srgbClr val="F26B43"/>
          </p15:clr>
        </p15:guide>
        <p15:guide id="0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783" y="1124744"/>
            <a:ext cx="5904656" cy="12223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Спортивные сооружения </a:t>
            </a:r>
            <a:br>
              <a:rPr lang="ru-RU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Екатеринбурга</a:t>
            </a:r>
            <a:endParaRPr lang="ru-RU" sz="3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314" name="Picture 2" descr="http://rossija.info/wp-content/uploads/2015/01/ekaterinburg-smotrovaya-ploshadk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519" y="2697166"/>
            <a:ext cx="5914920" cy="35728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71464" y="260648"/>
            <a:ext cx="5295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МБДОУ детский сад №561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76320" y="5949280"/>
            <a:ext cx="3390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Молокова Екатерина Андреевна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7488" y="4581128"/>
            <a:ext cx="8634442" cy="2151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Спортивный </a:t>
            </a:r>
            <a:r>
              <a:rPr lang="ru-RU" dirty="0" smtClean="0"/>
              <a:t>центр «Верх-</a:t>
            </a:r>
            <a:r>
              <a:rPr lang="ru-RU" dirty="0" err="1" smtClean="0"/>
              <a:t>Исетский</a:t>
            </a:r>
            <a:r>
              <a:rPr lang="ru-RU" dirty="0" smtClean="0"/>
              <a:t>» в Екатеринбурге – это 8000 м2 чистейшего спорта и хорошего настроения. В нем можно посетить большой и малый бассейны, фитнес-клуб, салон красоты и сауну. А в спортивных залах вы можете заняться футболом, большим теннисом, волейболом, бадминтоном, хореографией и различными видами боевых искусств.</a:t>
            </a:r>
            <a:endParaRPr lang="ru-RU" dirty="0"/>
          </a:p>
        </p:txBody>
      </p:sp>
      <p:pic>
        <p:nvPicPr>
          <p:cNvPr id="33794" name="Picture 2" descr="https://i4.otzovik.com/2012/09/13/266451/img/50139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569" y="188640"/>
            <a:ext cx="5286372" cy="3964779"/>
          </a:xfrm>
          <a:prstGeom prst="rect">
            <a:avLst/>
          </a:prstGeom>
          <a:noFill/>
        </p:spPr>
      </p:pic>
      <p:pic>
        <p:nvPicPr>
          <p:cNvPr id="33796" name="Picture 4" descr="https://avatars.mds.yandex.net/get-altay/963534/2a00000161fdc5f2e38c29781fb9498e98e4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1173516"/>
            <a:ext cx="4591494" cy="3082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204864"/>
            <a:ext cx="8686800" cy="289979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Главные стадионы города Екатеринбурга</a:t>
            </a:r>
            <a:endParaRPr lang="ru-RU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961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Стадион «Динамо»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818" name="Picture 2" descr="https://pbs.twimg.com/media/CsJkcN4WIAA7R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470" y="1772816"/>
            <a:ext cx="8509060" cy="4786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961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Стадион «локомотив»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7890" name="Picture 2" descr="https://kartasporta.ru/files/img/img_150877081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8" y="1428736"/>
            <a:ext cx="7786710" cy="51951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9999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Физкультурно-оздоровительные комплексы города Екатеринбурга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94161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Фок «Чкаловский»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9938" name="Picture 2" descr="https://www.vsedomarossii.ru/photos/area_66/city_2518/street_4318/3017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1571613"/>
            <a:ext cx="7498044" cy="49820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51384" y="4653136"/>
            <a:ext cx="11161240" cy="17350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	Открытие </a:t>
            </a:r>
            <a:r>
              <a:rPr lang="ru-RU" sz="2000" dirty="0" err="1" smtClean="0"/>
              <a:t>ФОКа</a:t>
            </a:r>
            <a:r>
              <a:rPr lang="ru-RU" sz="2000" dirty="0" smtClean="0"/>
              <a:t> в Чкаловском районе состоялось в 2008 году, в рамках стратегического проекта «Стадион во дворе». Новое спортивное сооружение построено по типовому проекту </a:t>
            </a:r>
            <a:r>
              <a:rPr lang="ru-RU" sz="2000" dirty="0" err="1" smtClean="0"/>
              <a:t>ФОКов</a:t>
            </a:r>
            <a:r>
              <a:rPr lang="ru-RU" sz="2000" dirty="0" smtClean="0"/>
              <a:t>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	З</a:t>
            </a:r>
            <a:r>
              <a:rPr lang="ru-RU" sz="2000" dirty="0" smtClean="0"/>
              <a:t>десь </a:t>
            </a:r>
            <a:r>
              <a:rPr lang="ru-RU" sz="2000" dirty="0" smtClean="0"/>
              <a:t>есть все необходимое для занятий хореографией, баскетболом, мини-футболом, волейболом, теннисом и другими игровыми видами спорта.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8914" name="Picture 2" descr="https://cdn3.zp.ru/job/attaches/2019/09/06/f3/06f3438feee3ff98ddfb573be50b47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88640"/>
            <a:ext cx="7681241" cy="43206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961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Фок «октябрьский»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3010" name="Picture 2" descr="http://www.ekburg.ru/UserFiles/Storage/ContentPhoto/0/0/24/243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257" y="1556792"/>
            <a:ext cx="6929486" cy="5197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.ytimg.com/vi/638ePcT7Y0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548680"/>
            <a:ext cx="10753195" cy="6048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55134"/>
            <a:ext cx="9913168" cy="10368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Фок </a:t>
            </a:r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рджоникидзевский</a:t>
            </a:r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4034" name="Picture 2" descr="https://i8.photo.2gis.com/images/branch/9/1266637398695728_ed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264" y="1550028"/>
            <a:ext cx="7079503" cy="52911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429000"/>
            <a:ext cx="8686800" cy="134364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Крупные спортивные комплексы города Екатеринбурга</a:t>
            </a:r>
            <a:endParaRPr lang="ru-RU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www.egd.ru/files/_MG_4910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937" y="188640"/>
            <a:ext cx="6160533" cy="4104456"/>
          </a:xfrm>
          <a:prstGeom prst="rect">
            <a:avLst/>
          </a:prstGeom>
          <a:noFill/>
        </p:spPr>
      </p:pic>
      <p:pic>
        <p:nvPicPr>
          <p:cNvPr id="45058" name="Picture 2" descr="https://xn--b1adaedhfaekef5alc3a2a.xn--80acgfbsl1azdqr.xn--p1ai/media/photogallery/2/d/2db8dad267d6e48c49f0b54f6fe66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2492896"/>
            <a:ext cx="5629470" cy="42023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725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Центральный стадион Екатеринбурга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6626" name="Picture 2" descr="https://avatars.mds.yandex.net/get-pdb/221187/8a344d99-8519-4dbe-8837-04fe6388633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323703"/>
            <a:ext cx="7143801" cy="5374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9575" y="4725144"/>
            <a:ext cx="8777318" cy="200026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   - Крупнейшее спортивное сооружение на Урале.</a:t>
            </a:r>
            <a:br>
              <a:rPr lang="ru-RU" dirty="0" smtClean="0"/>
            </a:br>
            <a:r>
              <a:rPr lang="ru-RU" dirty="0" smtClean="0"/>
              <a:t>- Один из 12-ти стадионов России, принимавший матчи Чемпионата мира по футболу в 2018 году.</a:t>
            </a:r>
            <a:br>
              <a:rPr lang="ru-RU" dirty="0" smtClean="0"/>
            </a:br>
            <a:r>
              <a:rPr lang="ru-RU" dirty="0" smtClean="0"/>
              <a:t>- Площадка для проведения домашних матчей ФК "Урал".</a:t>
            </a:r>
            <a:endParaRPr lang="ru-RU" b="1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/>
              <a:t>Центральный стадион является памятником архитектуры сталинского неоклассицизма.</a:t>
            </a:r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650" name="AutoShape 2" descr="https://img-fotki.yandex.ru/get/914565/31421102.1ac/0_107de8_94573821_XXXL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img-fotki.yandex.ru/get/914565/31421102.1ac/0_107de8_94573821_XXXL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img-fotki.yandex.ru/get/914565/31421102.1ac/0_107de8_94573821_XXXL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pbs.twimg.com/media/DzTRLeHX4AMXgyx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60648"/>
            <a:ext cx="6289394" cy="43326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ДИВС «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Уралочка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8676" name="Picture 4" descr="https://avatars.mds.yandex.net/get-pdb/1773429/838c36f1-ee94-4f58-917f-4715632af8c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628800"/>
            <a:ext cx="7656581" cy="5149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4500571"/>
            <a:ext cx="10441160" cy="21510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Деятельность </a:t>
            </a:r>
            <a:r>
              <a:rPr lang="ru-RU" dirty="0" smtClean="0"/>
              <a:t>комплекса ориентирована на проведение соревнований по таким игровым видам спорта как волейбол, баскетбол, мини-футбол, </a:t>
            </a:r>
            <a:r>
              <a:rPr lang="ru-RU" dirty="0" err="1" smtClean="0"/>
              <a:t>индорхоккей</a:t>
            </a:r>
            <a:r>
              <a:rPr lang="ru-RU" dirty="0" smtClean="0"/>
              <a:t>. Кроме того, здесь периодически проводятся соревнования по различным видам единоборств, спортивной и художественной гимнастике, спортивным танцам и теннису. Также ДИВС используется как одна из концертных площадок города.</a:t>
            </a:r>
            <a:endParaRPr lang="ru-RU" dirty="0"/>
          </a:p>
        </p:txBody>
      </p:sp>
      <p:pic>
        <p:nvPicPr>
          <p:cNvPr id="29698" name="Picture 2" descr="https://zenit-kazan.com/photo_139841110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88640"/>
            <a:ext cx="6210668" cy="41434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7976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КРК «Арена Уралец»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24" name="Picture 4" descr="https://ledvers.ru/upload/iblock/ad9/ad995387664ecd7722f632cc13db8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556792"/>
            <a:ext cx="7799373" cy="51995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4869160"/>
            <a:ext cx="8705880" cy="214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Развлекательный </a:t>
            </a:r>
            <a:r>
              <a:rPr lang="ru-RU" dirty="0" smtClean="0"/>
              <a:t>комплекс, домашняя арена ХК "Автомобилист", платформа для организации и проведения концертов мировых и отечественных звезд, грандиозных ледовых шоу и драматических спектаклей. </a:t>
            </a:r>
            <a:endParaRPr lang="ru-RU" dirty="0"/>
          </a:p>
        </p:txBody>
      </p:sp>
      <p:pic>
        <p:nvPicPr>
          <p:cNvPr id="31746" name="Picture 2" descr="https://avatars.mds.yandex.net/get-pdb/1058492/678fe81b-4395-40bd-8946-d8980443646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60648"/>
            <a:ext cx="6540841" cy="43563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94161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Спортцентр</a:t>
            </a:r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</a:t>
            </a:r>
            <a:r>
              <a:rPr lang="ru-RU" sz="4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Верх-исетский</a:t>
            </a:r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770" name="Picture 2" descr="https://ds04.infourok.ru/uploads/ex/0f50/00090fff-28fbeecc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428737"/>
            <a:ext cx="7102002" cy="5326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D26B0C0-984E-45B6-9BBA-A23B58EA5DB3}" vid="{D44142EE-C64B-4643-9BC8-82B9B5EEC2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67</Words>
  <Application>Microsoft Office PowerPoint</Application>
  <PresentationFormat>Широкоэкранный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Book Antiqua</vt:lpstr>
      <vt:lpstr>Тема1</vt:lpstr>
      <vt:lpstr>Спортивные сооружения  Екатеринбурга</vt:lpstr>
      <vt:lpstr>Крупные спортивные комплексы города Екатеринбурга</vt:lpstr>
      <vt:lpstr>Центральный стадион Екатеринбурга</vt:lpstr>
      <vt:lpstr>Презентация PowerPoint</vt:lpstr>
      <vt:lpstr>ДИВС «Уралочка» </vt:lpstr>
      <vt:lpstr>Презентация PowerPoint</vt:lpstr>
      <vt:lpstr>КРК «Арена Уралец»</vt:lpstr>
      <vt:lpstr>Презентация PowerPoint</vt:lpstr>
      <vt:lpstr>Спортцентр «Верх-исетский»</vt:lpstr>
      <vt:lpstr>Презентация PowerPoint</vt:lpstr>
      <vt:lpstr>Главные стадионы города Екатеринбурга</vt:lpstr>
      <vt:lpstr>Стадион «Динамо»</vt:lpstr>
      <vt:lpstr>Стадион «локомотив»</vt:lpstr>
      <vt:lpstr>Физкультурно-оздоровительные комплексы города Екатеринбурга</vt:lpstr>
      <vt:lpstr>Фок «Чкаловский»</vt:lpstr>
      <vt:lpstr>Презентация PowerPoint</vt:lpstr>
      <vt:lpstr>Фок «октябрьский»</vt:lpstr>
      <vt:lpstr>Презентация PowerPoint</vt:lpstr>
      <vt:lpstr>Фок «Орджоникидзевский»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сооружения Екатеринбурга</dc:title>
  <dc:creator>Olga</dc:creator>
  <cp:lastModifiedBy>Антон</cp:lastModifiedBy>
  <cp:revision>14</cp:revision>
  <dcterms:created xsi:type="dcterms:W3CDTF">2019-11-03T05:52:37Z</dcterms:created>
  <dcterms:modified xsi:type="dcterms:W3CDTF">2019-11-06T09:56:08Z</dcterms:modified>
</cp:coreProperties>
</file>