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7" r:id="rId3"/>
    <p:sldId id="258" r:id="rId4"/>
    <p:sldId id="260" r:id="rId5"/>
    <p:sldId id="287" r:id="rId6"/>
    <p:sldId id="291" r:id="rId7"/>
    <p:sldId id="293" r:id="rId8"/>
    <p:sldId id="26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32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06.11.2019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83" y="1046338"/>
            <a:ext cx="4966283" cy="1946245"/>
          </a:xfrm>
        </p:spPr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Спортивные сооружения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</a:t>
            </a:r>
            <a:r>
              <a:rPr lang="ru-RU" sz="4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Стадионы</a:t>
            </a:r>
            <a:r>
              <a:rPr lang="ru-RU" sz="4400" b="1" i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. </a:t>
            </a:r>
            <a:endParaRPr lang="ru-RU" sz="4400" b="1" i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Book Antiqua"/>
            </a:endParaRPr>
          </a:p>
        </p:txBody>
      </p:sp>
      <p:pic>
        <p:nvPicPr>
          <p:cNvPr id="1030" name="Picture 6" descr="http://www.zamnoy.com/image/blogphoto/123376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53" y="166479"/>
            <a:ext cx="4466544" cy="25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t5.com/files/2009/10/2014-asian-games-stadium-design-photo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380006"/>
            <a:ext cx="4461521" cy="31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408" y="130030"/>
            <a:ext cx="59330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МБДОУ детский сад №561</a:t>
            </a:r>
            <a:endParaRPr lang="ru-RU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6576" y="5869926"/>
            <a:ext cx="41104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Молокова Екатерина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0848" y="216497"/>
            <a:ext cx="11712262" cy="10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Основные арены для зимней Олимпиады 2014. </a:t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>Российская Федерация. Сочи.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 descr="Олимпийский стадион Фиш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9" y="1558344"/>
            <a:ext cx="4675027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Ледовый стадион Больш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" y="4584387"/>
            <a:ext cx="3760631" cy="22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Ледовая арена Шайб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999" y="1548930"/>
            <a:ext cx="5395219" cy="294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Ледовый дворец Айсберг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4591318"/>
            <a:ext cx="4005330" cy="22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онькобежный центр Адлер-Аре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13" y="4591318"/>
            <a:ext cx="4000026" cy="226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bellona.ru/imagearchive/Sochi_2014_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30" y="1623886"/>
            <a:ext cx="1596980" cy="292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рытая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арена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Wanangkura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Stadium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400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зрителей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баскетбола и прочих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игр.</a:t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>Австралия. </a:t>
            </a:r>
            <a:r>
              <a:rPr lang="ru-RU" sz="2400" dirty="0" err="1"/>
              <a:t>Хедленд</a:t>
            </a:r>
            <a:r>
              <a:rPr lang="ru-RU" sz="2400" dirty="0" smtClean="0"/>
              <a:t>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170" name="Picture 2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662"/>
            <a:ext cx="5177307" cy="2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9346"/>
            <a:ext cx="5177307" cy="258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75" y="1604493"/>
            <a:ext cx="3473003" cy="25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4" y="1604493"/>
            <a:ext cx="3331335" cy="25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75" y="4274519"/>
            <a:ext cx="3473003" cy="258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anangkura Stadium: пиксельный стадион в Австралийской пустын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65" y="4269346"/>
            <a:ext cx="3331335" cy="25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Крытый стадион для Чемпионата Мира по футболу 2018 года на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45 тысяч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зрителей.</a:t>
            </a:r>
          </a:p>
          <a:p>
            <a:r>
              <a:rPr lang="ru-RU" sz="2400" dirty="0" smtClean="0"/>
              <a:t>Российская федерация. Ростов- на- Дону.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4" name="Picture 2" descr="Новый стадион в Ростове-на-Дону от Populo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6" y="1607120"/>
            <a:ext cx="7806922" cy="50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овый стадион в Ростове-на-Дону от Populo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7" y="1607120"/>
            <a:ext cx="4122590" cy="24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Новый стадион в Ростове-на-Дону от Popul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7" y="4187687"/>
            <a:ext cx="4122590" cy="24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National Stadium of Japan –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проект-победитель, разработанный студией 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Zaha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Hadid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Architects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/>
              <a:t>Япония. Токио.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 descr="National Stadium of Japan – проект стадиона в Японии от Zaha Hadid Archit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9" y="1607791"/>
            <a:ext cx="7411860" cy="50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ational Stadium of Japan – проект стадиона в Японии от Zaha Hadid Archit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63" y="4761267"/>
            <a:ext cx="4208147" cy="19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ational Stadium of Japan – проект стадиона в Японии от Zaha Hadid Architec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07" y="1607792"/>
            <a:ext cx="4198603" cy="29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5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портивная </a:t>
            </a:r>
            <a:r>
              <a:rPr lang="ru-RU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арена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Singapore National </a:t>
            </a:r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Stadium</a:t>
            </a:r>
            <a:r>
              <a:rPr lang="ru-RU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 раздвижным куполом на 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55 тыс. зрит. мест.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/>
              <a:t>Сингапур.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Singapore National Stadium – новый национальный стадион Сингапу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594536"/>
            <a:ext cx="8005996" cy="52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ngapore National Stadium – новый национальный стадион Сингапу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67" y="1636443"/>
            <a:ext cx="3951394" cy="23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ngapore National Stadium – новый национальный стадион Сингап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67" y="4103531"/>
            <a:ext cx="3951394" cy="22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41867" y="6465194"/>
            <a:ext cx="3951394" cy="3332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l Ain Stadium – стадион в ск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429" y="1531714"/>
            <a:ext cx="7536121" cy="51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утбольный стадион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Ain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Stadium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будет построен прямо в Аравийской Пустыне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Объединенные </a:t>
            </a:r>
            <a:r>
              <a:rPr lang="ru-RU" sz="2400" dirty="0"/>
              <a:t>Арабские Эмираты</a:t>
            </a:r>
            <a:r>
              <a:rPr lang="ru-RU" sz="2400" dirty="0" smtClean="0"/>
              <a:t>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2" name="Picture 4" descr="Al Ain Stadium – стадион в ска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98830"/>
            <a:ext cx="4018208" cy="27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 Ain Stadium – стадион в скал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714"/>
            <a:ext cx="4018208" cy="27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l Ain Stadium – стадион в скал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58" y="1531715"/>
            <a:ext cx="4045242" cy="372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 Ain Stadium – стадион в скал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58" y="4608992"/>
            <a:ext cx="4045242" cy="224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6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портивный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Bilbao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Arena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тыс.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мест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проведения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баскетбольных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матчей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Испания. Бильбао.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4" name="Picture 2" descr="Bilbao Arena – «зеленая» баскетбольная арена в Бильба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247"/>
            <a:ext cx="6967470" cy="50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lbao Arena – «зеленая» баскетбольная арена в Бильба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2" y="1518836"/>
            <a:ext cx="4945487" cy="30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lbao Arena – «зеленая» баскетбольная арена в Бильба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23" y="4667827"/>
            <a:ext cx="4958880" cy="21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518836"/>
            <a:ext cx="6967470" cy="3284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Стадион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Hangzhou Sports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Park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в виде цветка лотоса</a:t>
            </a:r>
            <a:r>
              <a:rPr lang="ru-RU" sz="2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Китай. </a:t>
            </a:r>
            <a:r>
              <a:rPr lang="ru-RU" sz="2400" dirty="0"/>
              <a:t>Гуанчжоу</a:t>
            </a:r>
            <a:r>
              <a:rPr lang="ru-RU" sz="2400" dirty="0" smtClean="0"/>
              <a:t>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0" name="Picture 4" descr="Стадион-лотос зацветет в Гуанчжо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7" y="1517024"/>
            <a:ext cx="6992364" cy="534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тадион-лотос зацветет в Гуанчжо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80" y="1517024"/>
            <a:ext cx="4945219" cy="23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Стадион-лотос зацветет в Гуанчжо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79" y="4031087"/>
            <a:ext cx="4945219" cy="27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2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Philippines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Arena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– самый большой крытый стадион в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мире на 50 тыс. зрителей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2400" dirty="0" smtClean="0"/>
              <a:t>Филиппины. Манила.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4" name="Picture 4" descr="Philippines Arena – самый большой крытый стадион в ми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7" y="1602885"/>
            <a:ext cx="4503312" cy="24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rena_Aerial_Ax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87" y="4277013"/>
            <a:ext cx="4503312" cy="23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25.media.tumblr.com/tumblr_mautxdBNj21qaz5hzo2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2884"/>
            <a:ext cx="7688687" cy="50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9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портивн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ый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Universiade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Sports Center in Shenzhen</a:t>
            </a:r>
            <a:r>
              <a:rPr lang="ru-RU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Кристаллообразный стадион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400" dirty="0" smtClean="0"/>
              <a:t>Китай. </a:t>
            </a:r>
            <a:r>
              <a:rPr lang="ru-RU" sz="2000" dirty="0" err="1" smtClean="0"/>
              <a:t>Шэньчжэнь</a:t>
            </a:r>
            <a:r>
              <a:rPr lang="ru-RU" sz="2400" dirty="0" smtClean="0"/>
              <a:t>. 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146" name="Picture 2" descr="Universiade Sports Center in Shenzhen  - спортивный комплекс от GMP Architects в Кита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1126"/>
            <a:ext cx="7366715" cy="41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iversiade Sports Center in Shenzhen  - спортивный комплекс от GMP Architects в Кита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94" y="1501126"/>
            <a:ext cx="4731906" cy="53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niversiade Sports Center in Shenzhen  - спортивный комплекс от GMP Architects в Кита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3384"/>
            <a:ext cx="2073499" cy="11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niversiade Sports Center in Shenzhen  - спортивный комплекс от GMP Architects в Кита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79" y="5693384"/>
            <a:ext cx="2073499" cy="116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Universiade Sports Center in Shenzhen  - спортивный комплекс от GMP Architects в Кита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58" y="5689778"/>
            <a:ext cx="2079921" cy="11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42468" y="5689778"/>
            <a:ext cx="824246" cy="1168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Современный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спорт невозможно представить без современного спортивного сооружения. Все технически сложные, интересные участнику, зрителю и будущему занимающемуся, виды спорта в обязательном порядке базируются на каких- либо обустроенных спортивных объектах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 Развитие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физической культуры при любых условиях невозможно без строительства материальной базы в виде спортивных сооружений, специально оборудованных и правильно эксплуатируемых.</a:t>
            </a: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0848" y="216497"/>
            <a:ext cx="11712262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000" dirty="0" smtClean="0"/>
              <a:t>Государственное спортивное учреждение «Борисов-Арена» на </a:t>
            </a:r>
            <a:r>
              <a:rPr lang="ru-RU" sz="2400" dirty="0" smtClean="0"/>
              <a:t>13121 человек.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Рисунок 8" descr="1376657407612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05" y="1541417"/>
            <a:ext cx="5882641" cy="3993567"/>
          </a:xfrm>
          <a:prstGeom prst="rect">
            <a:avLst/>
          </a:prstGeom>
        </p:spPr>
      </p:pic>
      <p:pic>
        <p:nvPicPr>
          <p:cNvPr id="11" name="Рисунок 10" descr="borisov-ar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35732"/>
            <a:ext cx="3265714" cy="1822268"/>
          </a:xfrm>
          <a:prstGeom prst="rect">
            <a:avLst/>
          </a:prstGeom>
        </p:spPr>
      </p:pic>
      <p:pic>
        <p:nvPicPr>
          <p:cNvPr id="12" name="Рисунок 11" descr="novyy-stadion-v-boriso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0418"/>
            <a:ext cx="6061166" cy="3538206"/>
          </a:xfrm>
          <a:prstGeom prst="rect">
            <a:avLst/>
          </a:prstGeom>
        </p:spPr>
      </p:pic>
      <p:pic>
        <p:nvPicPr>
          <p:cNvPr id="13" name="Рисунок 12" descr="stadion_2013_11_14_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0617" y="5058337"/>
            <a:ext cx="2700549" cy="1799663"/>
          </a:xfrm>
          <a:prstGeom prst="rect">
            <a:avLst/>
          </a:prstGeom>
        </p:spPr>
      </p:pic>
      <p:pic>
        <p:nvPicPr>
          <p:cNvPr id="15" name="Рисунок 14" descr="stadion_2013_11_14_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3269" y="5403568"/>
            <a:ext cx="2185851" cy="1454432"/>
          </a:xfrm>
          <a:prstGeom prst="rect">
            <a:avLst/>
          </a:prstGeom>
        </p:spPr>
      </p:pic>
      <p:pic>
        <p:nvPicPr>
          <p:cNvPr id="16" name="Рисунок 15" descr="36a2be6ce2642dcda9e8ecb35a9e529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498" y="5408023"/>
            <a:ext cx="3431613" cy="14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56763" y="2021983"/>
            <a:ext cx="10256949" cy="4343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Открытые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сооружения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также подразделяются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на: </a:t>
            </a:r>
          </a:p>
          <a:p>
            <a:pPr marL="457200" indent="-457200">
              <a:buFont typeface="+mj-lt"/>
              <a:buAutoNum type="alphaUcPeriod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1. объёмные </a:t>
            </a:r>
          </a:p>
          <a:p>
            <a:pPr marL="0" indent="0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2. плоскостные;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B.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1.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летние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2.  зимние.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  Крытые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сооружения, как правило, не зависят от сезона и не имеют подобную классификацию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07772" y="242255"/>
            <a:ext cx="11184228" cy="103685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/>
              <a:t>Типология </a:t>
            </a:r>
            <a:r>
              <a:rPr lang="ru-RU" dirty="0"/>
              <a:t>физкультурно-спортивных </a:t>
            </a:r>
            <a:r>
              <a:rPr lang="ru-RU" dirty="0" smtClean="0"/>
              <a:t>сооружений: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490" y="1828800"/>
            <a:ext cx="10856890" cy="19060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/>
                </a:solidFill>
              </a:rPr>
              <a:t>Расположение зрителей в горизонтальной плоскости относительно арены характеризуется величиной </a:t>
            </a:r>
            <a:r>
              <a:rPr lang="ru-RU" b="1" dirty="0" smtClean="0">
                <a:solidFill>
                  <a:schemeClr val="tx2"/>
                </a:solidFill>
              </a:rPr>
              <a:t>горизонтального угла обозрения </a:t>
            </a:r>
            <a:r>
              <a:rPr lang="el-GR" sz="2800" b="1" dirty="0" smtClean="0">
                <a:solidFill>
                  <a:schemeClr val="tx2"/>
                </a:solidFill>
              </a:rPr>
              <a:t>α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заключенного между перпендикуляром к середине продольной оси арены и действительным направлением зрительного луча в эту же точку.</a:t>
            </a:r>
            <a:endParaRPr lang="ru-RU" sz="2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9896341" cy="103685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/>
              <a:t>    Типология стадионов. Проектирование трибун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6385" y="3259813"/>
            <a:ext cx="3345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Границы качественных восприятий при значениях горизонтальных углов 20,40,80, можно принять зону с углами отклонения  от идеального луча до </a:t>
            </a:r>
            <a:r>
              <a:rPr lang="ru-RU" b="1" dirty="0" smtClean="0">
                <a:solidFill>
                  <a:schemeClr val="tx2"/>
                </a:solidFill>
              </a:rPr>
              <a:t>40</a:t>
            </a:r>
            <a:r>
              <a:rPr lang="ru-RU" dirty="0" smtClean="0">
                <a:solidFill>
                  <a:schemeClr val="tx2"/>
                </a:solidFill>
              </a:rPr>
              <a:t> как зону с наиболее благоприятными условиями обозрения.</a:t>
            </a:r>
            <a:endParaRPr lang="ru-RU" dirty="0"/>
          </a:p>
        </p:txBody>
      </p:sp>
      <p:pic>
        <p:nvPicPr>
          <p:cNvPr id="1026" name="Picture 2" descr="http://www.peski.ru/football/img/stadiums/loko_s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23" y="3473817"/>
            <a:ext cx="4052376" cy="29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9" y="3357908"/>
            <a:ext cx="3322749" cy="346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9896341" cy="103685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/>
              <a:t>    Типология стадионов. Проектирование трибун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7" y="1526950"/>
            <a:ext cx="4258614" cy="5331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6950"/>
            <a:ext cx="8055810" cy="53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85" y="1958339"/>
            <a:ext cx="4181315" cy="21886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7037231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2"/>
                </a:solidFill>
              </a:rPr>
              <a:t>В плане зрительские места располагаю</a:t>
            </a:r>
            <a:r>
              <a:rPr lang="ru-RU" dirty="0" smtClean="0">
                <a:solidFill>
                  <a:schemeClr val="tx2"/>
                </a:solidFill>
              </a:rPr>
              <a:t>тся: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в шахматном порядке </a:t>
            </a:r>
            <a:r>
              <a:rPr lang="ru-RU" dirty="0" smtClean="0">
                <a:solidFill>
                  <a:schemeClr val="tx2"/>
                </a:solidFill>
              </a:rPr>
              <a:t>– обеспечивает относительно лучшую видимость, однако применение такого способа проектирования сопровождается неэкономичным использованием площади зала;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линейное расположение </a:t>
            </a:r>
            <a:r>
              <a:rPr lang="ru-RU" dirty="0" smtClean="0">
                <a:solidFill>
                  <a:schemeClr val="tx2"/>
                </a:solidFill>
              </a:rPr>
              <a:t>– более экономичное расположение относительно общей площади.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95399" y="255134"/>
            <a:ext cx="9896341" cy="1036850"/>
          </a:xfrm>
        </p:spPr>
        <p:txBody>
          <a:bodyPr/>
          <a:lstStyle/>
          <a:p>
            <a:pPr>
              <a:spcBef>
                <a:spcPts val="1"/>
              </a:spcBef>
            </a:pPr>
            <a:r>
              <a:rPr lang="ru-RU" dirty="0" smtClean="0"/>
              <a:t>    Типология стадионов. Проектирование трибун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80" y="4276534"/>
            <a:ext cx="4059420" cy="23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848" y="216497"/>
            <a:ext cx="11712262" cy="10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Центральный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стадион с трибунами на 68406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мест для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Панафриканских Игр 2015 года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dirty="0" smtClean="0"/>
              <a:t>Республика Конго.</a:t>
            </a:r>
            <a:endParaRPr lang="ru-RU" sz="2400" dirty="0"/>
          </a:p>
        </p:txBody>
      </p:sp>
      <p:pic>
        <p:nvPicPr>
          <p:cNvPr id="2052" name="Picture 4" descr="Олимпийский городок Панафриканских Игр 2015 года в Кон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7" y="1569463"/>
            <a:ext cx="7276564" cy="51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лимпийский городок Панафриканских Игр 2015 года в Кон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9" y="1568429"/>
            <a:ext cx="4616816" cy="25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лимпийский городок Панафриканских Игр 2015 года в Кон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0" y="4198514"/>
            <a:ext cx="4616817" cy="25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848" y="216497"/>
            <a:ext cx="11712262" cy="10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Футбольный стадион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Sungui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Arena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Park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 трибунами на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20 000 человек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Южная Корея.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0" name="Picture 4" descr="Sungui Arena Park – футбольный стадион для Южной Кор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49" y="1514599"/>
            <a:ext cx="7669952" cy="5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ngui Arena Park – футбольный стадион для Южной Коре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599"/>
            <a:ext cx="4366001" cy="28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ungui Arena Park – футбольный стадион для Южной Коре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4727"/>
            <a:ext cx="4366001" cy="23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0848" y="216497"/>
            <a:ext cx="11712262" cy="1036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проектирование крытых стадионов.</a:t>
            </a:r>
            <a:br>
              <a:rPr lang="ru-RU" dirty="0" smtClean="0"/>
            </a:b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Стадион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Stade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Bordeaux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Чемпионата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Европы по футболу 2016 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года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43500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зрит Солнечный стадион. </a:t>
            </a:r>
            <a:r>
              <a:rPr lang="ru-RU" sz="2400" dirty="0" smtClean="0"/>
              <a:t>Франция. Бордо.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 descr="Stade de Bordeaux – солнечный стадион в Бордо для Евро-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27" y="1618333"/>
            <a:ext cx="7505983" cy="50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ade de Bordeaux – солнечный стадион в Бордо для Евро-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1618334"/>
            <a:ext cx="4282123" cy="25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ade de Bordeaux – солнечный стадион в Бордо для Евро-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4301857"/>
            <a:ext cx="4282122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294</Words>
  <Application>Microsoft Office PowerPoint</Application>
  <PresentationFormat>Широкоэкранный</PresentationFormat>
  <Paragraphs>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 Unicode MS</vt:lpstr>
      <vt:lpstr>Arial</vt:lpstr>
      <vt:lpstr>Book Antiqua</vt:lpstr>
      <vt:lpstr>Sales Direction 16X9</vt:lpstr>
      <vt:lpstr>Спортивные сооружения.  Стадионы. </vt:lpstr>
      <vt:lpstr>Презентация PowerPoint</vt:lpstr>
      <vt:lpstr>Типология физкультурно-спортивных сооружений:</vt:lpstr>
      <vt:lpstr>    Типология стадионов. Проектирование трибун</vt:lpstr>
      <vt:lpstr>    Типология стадионов. Проектирование трибун</vt:lpstr>
      <vt:lpstr>    Типология стадионов. Проектирование трибун</vt:lpstr>
      <vt:lpstr>Современное проектирование крытых стадионов. Центральный стадион с трибунами на 68406 мест для Панафриканских Игр 2015 года. Республика Конго.</vt:lpstr>
      <vt:lpstr>Современное проектирование крытых стадионов. Футбольный стадион Sungui Arena Park с трибунами на 20 000 человек.  Южная Корея.</vt:lpstr>
      <vt:lpstr>Современное проектирование крытых стадионов. Стадион Stade de Bordeaux для Чемпионата Европы по футболу 2016 года на 43500 зрит Солнечный стадион. Франция. Бордо.</vt:lpstr>
      <vt:lpstr>Современное проектирование крытых стадионов. Основные арены для зимней Олимпиады 2014.  Российская Федерация. Сочи.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2013-08-27T10:27:55Z</dcterms:created>
  <dcterms:modified xsi:type="dcterms:W3CDTF">2019-11-06T12:06:43Z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