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692696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561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28092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М.П. Малахов.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Биография и архитектура.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45224"/>
            <a:ext cx="726219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Дом Главного горного начальника (начало 1830-х </a:t>
            </a:r>
            <a:r>
              <a:rPr lang="ru-RU" sz="3200" dirty="0" err="1" smtClean="0"/>
              <a:t>г.г</a:t>
            </a:r>
            <a:r>
              <a:rPr lang="ru-RU" sz="3200" dirty="0" smtClean="0"/>
              <a:t>.)</a:t>
            </a:r>
            <a:endParaRPr lang="ru-RU" sz="3200" dirty="0"/>
          </a:p>
        </p:txBody>
      </p:sp>
      <p:pic>
        <p:nvPicPr>
          <p:cNvPr id="8194" name="Picture 2" descr="C:\Users\home\Desktop\ДОБРЫЙ ГОРОД 2021-2022\дом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200800" cy="47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452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Дом купца </a:t>
            </a:r>
            <a:r>
              <a:rPr lang="ru-RU" sz="3200" dirty="0" err="1" smtClean="0"/>
              <a:t>Пшеничникова</a:t>
            </a:r>
            <a:r>
              <a:rPr lang="ru-RU" sz="3200" dirty="0" smtClean="0"/>
              <a:t> (начало 1830 –х </a:t>
            </a:r>
            <a:r>
              <a:rPr lang="ru-RU" sz="3200" dirty="0" err="1" smtClean="0"/>
              <a:t>г.г</a:t>
            </a:r>
            <a:r>
              <a:rPr lang="ru-RU" sz="3200" dirty="0" smtClean="0"/>
              <a:t>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home\Desktop\ДОБРЫЙ ГОРОД 2021-2022\куп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1500"/>
            <a:ext cx="7452320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3690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Контора Верх-</a:t>
            </a:r>
            <a:r>
              <a:rPr lang="ru-RU" sz="3200" dirty="0" err="1" smtClean="0"/>
              <a:t>Исетского</a:t>
            </a:r>
            <a:r>
              <a:rPr lang="ru-RU" sz="3200" dirty="0" smtClean="0"/>
              <a:t> завода (1820)</a:t>
            </a:r>
            <a:endParaRPr lang="ru-RU" sz="3200" dirty="0"/>
          </a:p>
        </p:txBody>
      </p:sp>
      <p:pic>
        <p:nvPicPr>
          <p:cNvPr id="10242" name="Picture 2" descr="C:\Users\home\Desktop\ДОБРЫЙ ГОРОД 2021-2022\конто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3911"/>
            <a:ext cx="3456384" cy="47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35292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Ансамбль госпиталя Верх – </a:t>
            </a:r>
            <a:r>
              <a:rPr lang="ru-RU" sz="3200" dirty="0" err="1" smtClean="0"/>
              <a:t>Исетского</a:t>
            </a:r>
            <a:r>
              <a:rPr lang="ru-RU" sz="3200" dirty="0" smtClean="0"/>
              <a:t> завода (1824-1826)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ome\Desktop\ДОБРЫЙ ГОРОД 2021-2022\госпита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32" y="476672"/>
            <a:ext cx="6984776" cy="47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55778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/>
              <a:t>За годы работы он спроектировал и построил множество зданий как в Екатеринбурге, так и в других уральских городах – усадьбы, церкви, комплексы промышленных зданий, госпитали, жилые дома, конторы. Особое внимание он уделял экономике строительства, прочности и удобству зданий</a:t>
            </a:r>
            <a:r>
              <a:rPr lang="ru-RU" dirty="0" smtClean="0"/>
              <a:t>. </a:t>
            </a:r>
          </a:p>
          <a:p>
            <a:pPr marL="45720" indent="0" algn="just">
              <a:buNone/>
            </a:pPr>
            <a:r>
              <a:rPr lang="ru-RU" dirty="0" smtClean="0"/>
              <a:t>Малахов </a:t>
            </a:r>
            <a:r>
              <a:rPr lang="ru-RU" dirty="0"/>
              <a:t>составил несколько планов заводских поселений и генеральный план Екатеринбурга, вел работу по экспертизе проектов горнозаводского строительства, обучал молодых архитекторов тонкостям классицизма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самом деле, о жизни Михаила Малахова известно сравнительно немного – мы не знаем, каким он был человеком по характеру, с кем дружил, как проводил досуг. Впрочем, о личности архитектора лучше всего говорят его творения. В данном случае это здания, каждое из которых стало по-своему знаковым для </a:t>
            </a:r>
            <a:r>
              <a:rPr lang="ru-RU" dirty="0" smtClean="0"/>
              <a:t>Екатеринбурга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3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452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44644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smtClean="0"/>
              <a:t>Михаил Павлович Малахов </a:t>
            </a:r>
            <a:r>
              <a:rPr lang="ru-RU" sz="2000" dirty="0" smtClean="0"/>
              <a:t>– </a:t>
            </a:r>
            <a:r>
              <a:rPr lang="ru-RU" sz="1800" dirty="0" smtClean="0"/>
              <a:t>русский архитектор </a:t>
            </a:r>
            <a:r>
              <a:rPr lang="en-US" sz="1800" dirty="0" smtClean="0"/>
              <a:t>XIX</a:t>
            </a:r>
            <a:r>
              <a:rPr lang="ru-RU" sz="1800" dirty="0" smtClean="0"/>
              <a:t> века.</a:t>
            </a:r>
          </a:p>
          <a:p>
            <a:pPr marL="45720" indent="0">
              <a:buNone/>
            </a:pPr>
            <a:r>
              <a:rPr lang="ru-RU" sz="1800" dirty="0" smtClean="0"/>
              <a:t>Родился в 1781 году в селе </a:t>
            </a:r>
            <a:r>
              <a:rPr lang="ru-RU" sz="1800" dirty="0" err="1" smtClean="0"/>
              <a:t>Масаны</a:t>
            </a:r>
            <a:r>
              <a:rPr lang="ru-RU" sz="1800" dirty="0" smtClean="0"/>
              <a:t> Черниговской губернии (сейчас территория современной Украины).</a:t>
            </a:r>
          </a:p>
          <a:p>
            <a:pPr marL="45720" indent="0">
              <a:buNone/>
            </a:pPr>
            <a:r>
              <a:rPr lang="ru-RU" sz="1800" dirty="0"/>
              <a:t>Учился сначала в </a:t>
            </a:r>
            <a:r>
              <a:rPr lang="ru-RU" sz="1800" dirty="0" smtClean="0"/>
              <a:t>духовной семинарии</a:t>
            </a:r>
            <a:r>
              <a:rPr lang="ru-RU" sz="1800" dirty="0"/>
              <a:t>, потом в народном училище. После учёбы три года </a:t>
            </a:r>
            <a:r>
              <a:rPr lang="ru-RU" sz="1800" dirty="0" smtClean="0"/>
              <a:t>служил канцелярским </a:t>
            </a:r>
            <a:r>
              <a:rPr lang="ru-RU" sz="1800" dirty="0"/>
              <a:t>чиновником в суде и на почтамте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r>
              <a:rPr lang="ru-RU" sz="1800" dirty="0"/>
              <a:t>В 1800—1802 годах учился в Академии художеств в </a:t>
            </a:r>
            <a:r>
              <a:rPr lang="ru-RU" sz="1800" dirty="0" smtClean="0"/>
              <a:t>Петербурге, </a:t>
            </a:r>
            <a:r>
              <a:rPr lang="ru-RU" sz="1800" dirty="0"/>
              <a:t>получил чин архитектора 14-го класса.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/>
              <a:t>С февраля 1815 года был зачислен архитектором в штат Екатеринбургских горных </a:t>
            </a:r>
            <a:r>
              <a:rPr lang="ru-RU" sz="1800" dirty="0" smtClean="0"/>
              <a:t>заводов.</a:t>
            </a:r>
          </a:p>
          <a:p>
            <a:pPr marL="45720" indent="0">
              <a:buNone/>
            </a:pPr>
            <a:r>
              <a:rPr lang="ru-RU" sz="1800" dirty="0"/>
              <a:t>В 1832 году Малахов </a:t>
            </a:r>
            <a:r>
              <a:rPr lang="ru-RU" sz="1800" dirty="0" smtClean="0"/>
              <a:t>получил должность главного </a:t>
            </a:r>
            <a:r>
              <a:rPr lang="ru-RU" sz="1800" dirty="0"/>
              <a:t>архитектора Уральского горного </a:t>
            </a:r>
            <a:r>
              <a:rPr lang="ru-RU" sz="1800" dirty="0" smtClean="0"/>
              <a:t>правления.</a:t>
            </a:r>
          </a:p>
          <a:p>
            <a:pPr marL="45720" indent="0">
              <a:buNone/>
            </a:pPr>
            <a:r>
              <a:rPr lang="ru-RU" sz="1800" dirty="0" smtClean="0"/>
              <a:t>Огромный </a:t>
            </a:r>
            <a:r>
              <a:rPr lang="ru-RU" sz="1800" dirty="0"/>
              <a:t>вклад М. П. </a:t>
            </a:r>
            <a:r>
              <a:rPr lang="ru-RU" sz="1800" dirty="0" smtClean="0"/>
              <a:t>Малахов внес </a:t>
            </a:r>
            <a:r>
              <a:rPr lang="ru-RU" sz="1800" dirty="0"/>
              <a:t>в осуществление генерального плана Екатеринбурга. Под его руководством в Екатеринбурге построены наиболее ценные памятники архитектуры в стиле </a:t>
            </a:r>
            <a:r>
              <a:rPr lang="ru-RU" sz="1800" dirty="0" smtClean="0"/>
              <a:t>классицизма.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07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517232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Усадьба Харитоновых – Расторгуевых (с 1815)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me\Desktop\ДОБРЫЙ ГОРОД 2021-2022\усадь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" y="476671"/>
            <a:ext cx="8107046" cy="46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13690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Усадьба Харитоновых – Расторгуевых (современное фото)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me\Desktop\ДОБРЫЙ ГОРОД 2021-2022\усадьба расторгуевых глав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732240" cy="5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05428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Аптека горного ведомства (1820-1821)</a:t>
            </a:r>
            <a:endParaRPr lang="ru-RU" sz="3200" dirty="0"/>
          </a:p>
        </p:txBody>
      </p:sp>
      <p:pic>
        <p:nvPicPr>
          <p:cNvPr id="1026" name="Picture 2" descr="C:\Users\home\Desktop\ДОБРЫЙ ГОРОД 2021-2022\аптек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07010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272" y="5301208"/>
            <a:ext cx="8568951" cy="12241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Музей истории камнерезного искусства с 1992г. </a:t>
            </a:r>
            <a:br>
              <a:rPr lang="ru-RU" sz="2400" dirty="0" smtClean="0"/>
            </a:br>
            <a:r>
              <a:rPr lang="ru-RU" sz="2400" dirty="0" smtClean="0"/>
              <a:t>(аптека горного ведомства)</a:t>
            </a:r>
            <a:endParaRPr lang="ru-RU" sz="2400" dirty="0"/>
          </a:p>
        </p:txBody>
      </p:sp>
      <p:pic>
        <p:nvPicPr>
          <p:cNvPr id="2050" name="Picture 2" descr="C:\Users\home\Desktop\ДОБРЫЙ ГОРОД 2021-2022\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2" y="343664"/>
            <a:ext cx="7272808" cy="48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84872"/>
            <a:ext cx="849694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Собор Александра Невского (1838 – 1852)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ДОБРЫЙ ГОРОД 2021-2022\соб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48264" cy="49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089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Собор Александра Невского (современное фото)</a:t>
            </a:r>
            <a:endParaRPr lang="ru-RU" sz="3200" dirty="0"/>
          </a:p>
        </p:txBody>
      </p:sp>
      <p:pic>
        <p:nvPicPr>
          <p:cNvPr id="4098" name="Picture 2" descr="C:\Users\home\Desktop\ДОБРЫЙ ГОРОД 2021-2022\собор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8832" cy="49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42493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Уральская гранильная фабрика (начало 1830-х </a:t>
            </a:r>
            <a:r>
              <a:rPr lang="ru-RU" sz="3200" dirty="0" err="1" smtClean="0"/>
              <a:t>г.г</a:t>
            </a:r>
            <a:r>
              <a:rPr lang="ru-RU" sz="3200" dirty="0" smtClean="0"/>
              <a:t>.)</a:t>
            </a:r>
            <a:endParaRPr lang="ru-RU" sz="3200" dirty="0"/>
          </a:p>
        </p:txBody>
      </p:sp>
      <p:pic>
        <p:nvPicPr>
          <p:cNvPr id="7170" name="Picture 2" descr="C:\Users\home\Desktop\ДОБРЫЙ ГОРОД 2021-2022\1910Императорская_фабр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04" y="548680"/>
            <a:ext cx="4910105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348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М.П. Малахов.  Биография и архитектура.</vt:lpstr>
      <vt:lpstr>Биография</vt:lpstr>
      <vt:lpstr>Усадьба Харитоновых – Расторгуевых (с 1815)</vt:lpstr>
      <vt:lpstr>Усадьба Харитоновых – Расторгуевых (современное фото)</vt:lpstr>
      <vt:lpstr>Аптека горного ведомства (1820-1821)</vt:lpstr>
      <vt:lpstr>Музей истории камнерезного искусства с 1992г.  (аптека горного ведомства)</vt:lpstr>
      <vt:lpstr>Собор Александра Невского (1838 – 1852)</vt:lpstr>
      <vt:lpstr>Собор Александра Невского (современное фото)</vt:lpstr>
      <vt:lpstr>Уральская гранильная фабрика (начало 1830-х г.г.)</vt:lpstr>
      <vt:lpstr>Дом Главного горного начальника (начало 1830-х г.г.)</vt:lpstr>
      <vt:lpstr>Дом купца Пшеничникова (начало 1830 –х г.г.)</vt:lpstr>
      <vt:lpstr>Контора Верх-Исетского завода (1820)</vt:lpstr>
      <vt:lpstr>Ансамбль госпиталя Верх – Исетского завода (1824-1826)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М.П. Малахов.  Биография и архитектура.</dc:title>
  <dc:creator>home</dc:creator>
  <cp:lastModifiedBy>home</cp:lastModifiedBy>
  <cp:revision>8</cp:revision>
  <dcterms:created xsi:type="dcterms:W3CDTF">2021-11-21T12:05:12Z</dcterms:created>
  <dcterms:modified xsi:type="dcterms:W3CDTF">2021-11-21T14:24:44Z</dcterms:modified>
</cp:coreProperties>
</file>