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9028-2A3E-4DF7-AF0D-14DE12B4F06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2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2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2.png"/><Relationship Id="rId3" Type="http://schemas.openxmlformats.org/officeDocument/2006/relationships/audio" Target="file:///C:\Documents%20and%20Settings\&#1050;&#1080;&#1088;&#1080;&#1083;&#1083;\&#1056;&#1072;&#1073;&#1086;&#1095;&#1080;&#1081;%20&#1089;&#1090;&#1086;&#1083;\&#1052;&#1040;&#1052;&#1040;\&#1079;&#1074;&#1091;&#1082;\mult_ef.mp3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1.jpeg"/><Relationship Id="rId5" Type="http://schemas.openxmlformats.org/officeDocument/2006/relationships/audio" Target="../media/media16.WAV"/><Relationship Id="rId10" Type="http://schemas.openxmlformats.org/officeDocument/2006/relationships/image" Target="../media/image30.jpeg"/><Relationship Id="rId4" Type="http://schemas.microsoft.com/office/2007/relationships/media" Target="../media/media16.WAV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17.WAV"/><Relationship Id="rId7" Type="http://schemas.openxmlformats.org/officeDocument/2006/relationships/image" Target="../media/image34.png"/><Relationship Id="rId12" Type="http://schemas.openxmlformats.org/officeDocument/2006/relationships/image" Target="../media/image1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33.jpe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audio" Target="../media/media17.WAV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file:///C:\Documents%20and%20Settings\&#1050;&#1080;&#1088;&#1080;&#1083;&#1083;\&#1056;&#1072;&#1073;&#1086;&#1095;&#1080;&#1081;%20&#1089;&#1090;&#1086;&#1083;\&#1052;&#1040;&#1052;&#1040;\&#1079;&#1074;&#1091;&#1082;\mult_ef.mp3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1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5" Type="http://schemas.openxmlformats.org/officeDocument/2006/relationships/audio" Target="../media/media18.WAV"/><Relationship Id="rId10" Type="http://schemas.openxmlformats.org/officeDocument/2006/relationships/image" Target="../media/image41.jpeg"/><Relationship Id="rId4" Type="http://schemas.microsoft.com/office/2007/relationships/media" Target="../media/media18.WAV"/><Relationship Id="rId9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jpe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44.jpeg"/><Relationship Id="rId11" Type="http://schemas.openxmlformats.org/officeDocument/2006/relationships/image" Target="../media/image12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2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audio" Target="file:///C:\Documents%20and%20Settings\&#1050;&#1080;&#1088;&#1080;&#1083;&#1083;\&#1056;&#1072;&#1073;&#1086;&#1095;&#1080;&#1081;%20&#1089;&#1090;&#1086;&#1083;\&#1052;&#1040;&#1052;&#1040;\&#1079;&#1074;&#1091;&#1082;\mult_ef.mp3" TargetMode="External"/><Relationship Id="rId7" Type="http://schemas.openxmlformats.org/officeDocument/2006/relationships/image" Target="../media/image54.jpeg"/><Relationship Id="rId12" Type="http://schemas.openxmlformats.org/officeDocument/2006/relationships/image" Target="../media/image1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5" Type="http://schemas.openxmlformats.org/officeDocument/2006/relationships/audio" Target="../media/media22.WAV"/><Relationship Id="rId10" Type="http://schemas.openxmlformats.org/officeDocument/2006/relationships/image" Target="../media/image57.jpeg"/><Relationship Id="rId4" Type="http://schemas.microsoft.com/office/2007/relationships/media" Target="../media/media22.WAV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2;&#1040;&#1052;&#1040;\&#1076;&#1077;&#1090;&#1089;&#1082;&#1080;&#1077;%20&#1087;&#1088;&#1077;&#1079;&#1077;&#1085;&#1090;&#1072;&#1094;&#1080;&#1080;\&#1055;&#1086;&#1095;&#1077;&#1084;&#1091;&#1095;&#1082;&#1072;\004.mp3" TargetMode="Externa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анимация\CL-1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643445"/>
            <a:ext cx="5826916" cy="1000133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  <p:txBody>
          <a:bodyPr wrap="square" rtlCol="0">
            <a:prstTxWarp prst="textArchDow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r>
              <a:rPr lang="ru-RU" sz="6000" b="1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</a:rPr>
              <a:t>«Что такое лес?»</a:t>
            </a:r>
            <a:endParaRPr lang="ru-RU" sz="6000" b="1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6710" y="2786058"/>
            <a:ext cx="790575" cy="904875"/>
          </a:xfrm>
          <a:prstGeom prst="rect">
            <a:avLst/>
          </a:prstGeom>
          <a:noFill/>
        </p:spPr>
      </p:pic>
      <p:pic>
        <p:nvPicPr>
          <p:cNvPr id="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500306"/>
            <a:ext cx="790575" cy="904875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3429000"/>
            <a:ext cx="942975" cy="1190625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МАМА\анимация\лан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3214686"/>
            <a:ext cx="1755000" cy="1404000"/>
          </a:xfrm>
          <a:prstGeom prst="rect">
            <a:avLst/>
          </a:prstGeom>
          <a:noFill/>
        </p:spPr>
      </p:pic>
      <p:pic>
        <p:nvPicPr>
          <p:cNvPr id="11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3143248"/>
            <a:ext cx="942975" cy="1190625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анимация\top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1638300" cy="162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~PP59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ирилл\Рабочий стол\МАМА\детские презентации\Почемучка\0_1ffd5_6b51ce97_L.jpe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357158" y="285728"/>
            <a:ext cx="8352000" cy="62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5786454"/>
            <a:ext cx="487332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Мягкая трава,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404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ирилл\Рабочий стол\МАМА\детские презентации\Почемучка\0_def4_aa22ad82_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8544000" cy="640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786454"/>
            <a:ext cx="453040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На суку сова.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7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ирилл\Рабочий стол\МАМА\детские презентации\Почемучка\0_fc1c_9ad4407e_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8640000" cy="64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5857892"/>
            <a:ext cx="807249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Ландыш серебристый,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189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ирилл\Рабочий стол\МАМА\природа, фото\6147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1" y="5786454"/>
            <a:ext cx="785818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Воздух чистый, чистый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358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ирилл\Рабочий стол\МАМА\детские презентации\Почемучка\0_543e_d1aa70ef_L.jpe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357158" y="142852"/>
            <a:ext cx="8496000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892971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 родник с живой ключевой водой.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288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50072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</a:rPr>
              <a:t>А теперь поиграем!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785794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«Чьи следы?»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МАМА\детские презентации\Почемучка\1238651819_f.jpg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3071802" y="2214554"/>
            <a:ext cx="2835000" cy="37800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МАМА\детские презентации\Почемучка\sca02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1643050"/>
            <a:ext cx="2976000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МАМА\детские презентации\Почемучка\0_16453_e57d2e50_XL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83628" y="1714488"/>
            <a:ext cx="3260372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МАМА\детские презентации\Почемучка\0_5680_b5957a6b_XL.jpe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44" y="4286256"/>
            <a:ext cx="3168000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МАМА\детские презентации\Почемучка\0_27dff_386c76a0_XL.jpe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5008" y="4286256"/>
            <a:ext cx="3281627" cy="24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низ 8"/>
          <p:cNvSpPr/>
          <p:nvPr/>
        </p:nvSpPr>
        <p:spPr>
          <a:xfrm>
            <a:off x="4214810" y="15001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email"/>
          <a:stretch>
            <a:fillRect/>
          </a:stretch>
        </p:blipFill>
        <p:spPr>
          <a:xfrm>
            <a:off x="500034" y="428604"/>
            <a:ext cx="304800" cy="304800"/>
          </a:xfrm>
          <a:prstGeom prst="rect">
            <a:avLst/>
          </a:prstGeom>
        </p:spPr>
      </p:pic>
      <p:pic>
        <p:nvPicPr>
          <p:cNvPr id="11" name="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12" name="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email"/>
          <a:stretch>
            <a:fillRect/>
          </a:stretch>
        </p:blipFill>
        <p:spPr>
          <a:xfrm>
            <a:off x="428596" y="0"/>
            <a:ext cx="304800" cy="304800"/>
          </a:xfrm>
          <a:prstGeom prst="rect">
            <a:avLst/>
          </a:prstGeom>
        </p:spPr>
      </p:pic>
      <p:pic>
        <p:nvPicPr>
          <p:cNvPr id="13" name="mult_ef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email"/>
          <a:stretch>
            <a:fillRect/>
          </a:stretch>
        </p:blipFill>
        <p:spPr>
          <a:xfrm>
            <a:off x="642910" y="214290"/>
            <a:ext cx="304800" cy="304800"/>
          </a:xfrm>
          <a:prstGeom prst="rect">
            <a:avLst/>
          </a:prstGeom>
        </p:spPr>
      </p:pic>
      <p:sp>
        <p:nvSpPr>
          <p:cNvPr id="14" name="Стрелка влево 13"/>
          <p:cNvSpPr/>
          <p:nvPr/>
        </p:nvSpPr>
        <p:spPr>
          <a:xfrm>
            <a:off x="5000628" y="26431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072462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~PP3447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«Кто в лесу живёт?»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МАМА\анимация\06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785794"/>
            <a:ext cx="1635741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Кирилл\Рабочий стол\МАМА\анимация\06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785794"/>
            <a:ext cx="1635741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Кирилл\Рабочий стол\МАМА\анимация\06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714356"/>
            <a:ext cx="1635741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Кирилл\Рабочий стол\МАМА\анимация\06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785794"/>
            <a:ext cx="1635741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Кирилл\Рабочий стол\МАМА\детские презентации\Почемучка\62848a88ea5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4714884"/>
            <a:ext cx="3207023" cy="1980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МАМА\детские презентации\Почемучка\98af450abd5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4714884"/>
            <a:ext cx="2167083" cy="1980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МАМА\детские презентации\Почемучка\98399b70fcbf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43174" y="4714884"/>
            <a:ext cx="1952522" cy="1872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МАМА\детские презентации\Почемучка\begemot01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29190" y="4572008"/>
            <a:ext cx="1108080" cy="2052000"/>
          </a:xfrm>
          <a:prstGeom prst="rect">
            <a:avLst/>
          </a:prstGeom>
          <a:noFill/>
        </p:spPr>
      </p:pic>
      <p:pic>
        <p:nvPicPr>
          <p:cNvPr id="11" name="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12" name="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142844" y="428604"/>
            <a:ext cx="304800" cy="304800"/>
          </a:xfrm>
          <a:prstGeom prst="rect">
            <a:avLst/>
          </a:prstGeom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8072462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>
            <a:spLocks noChangeAspect="1"/>
          </p:cNvSpPr>
          <p:nvPr/>
        </p:nvSpPr>
        <p:spPr>
          <a:xfrm>
            <a:off x="1857356" y="3571876"/>
            <a:ext cx="2165676" cy="162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Я домашнее животное!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Овальная выноска 14"/>
          <p:cNvSpPr>
            <a:spLocks noChangeAspect="1"/>
          </p:cNvSpPr>
          <p:nvPr/>
        </p:nvSpPr>
        <p:spPr>
          <a:xfrm flipH="1">
            <a:off x="3500430" y="3429000"/>
            <a:ext cx="2182845" cy="144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я в Африке живу!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6" name="~PP3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7893 C -0.07986 -0.22916 -0.14531 -0.3794 -0.17152 -0.439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14444 C -0.04461 -0.24815 -0.09131 -0.35162 -0.10972 -0.39352 " pathEditMode="relative" ptsTypes="aA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«С какого дерева лист?»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Кирилл\Рабочий стол\МАМА\детские презентации\Почемучка\55c291c54bef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7" y="857232"/>
            <a:ext cx="4282314" cy="2844000"/>
          </a:xfrm>
          <a:prstGeom prst="rect">
            <a:avLst/>
          </a:prstGeom>
          <a:noFill/>
        </p:spPr>
      </p:pic>
      <p:pic>
        <p:nvPicPr>
          <p:cNvPr id="3075" name="Picture 3" descr="C:\Documents and Settings\Кирилл\Рабочий стол\МАМА\детские презентации\Почемучка\C08-3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3714752"/>
            <a:ext cx="261179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Кирилл\Рабочий стол\МАМА\детские презентации\Почемучка\birch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3786190"/>
            <a:ext cx="1671443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Кирилл\Рабочий стол\МАМА\детские презентации\Почемучка\11246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15140" y="3429000"/>
            <a:ext cx="2092067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6357958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Дуб                                Берёза                        Клён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-2820000">
            <a:off x="1879007" y="31382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  <p:pic>
        <p:nvPicPr>
          <p:cNvPr id="10" name="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571472" y="142852"/>
            <a:ext cx="304800" cy="304800"/>
          </a:xfrm>
          <a:prstGeom prst="rect">
            <a:avLst/>
          </a:prstGeom>
        </p:spPr>
      </p:pic>
      <p:pic>
        <p:nvPicPr>
          <p:cNvPr id="11" name="mult_ef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email"/>
          <a:stretch>
            <a:fillRect/>
          </a:stretch>
        </p:blipFill>
        <p:spPr>
          <a:xfrm>
            <a:off x="428596" y="428604"/>
            <a:ext cx="304800" cy="304800"/>
          </a:xfrm>
          <a:prstGeom prst="rect">
            <a:avLst/>
          </a:prstGeom>
        </p:spPr>
      </p:pic>
      <p:sp>
        <p:nvSpPr>
          <p:cNvPr id="12" name="Овал 11">
            <a:hlinkClick r:id="" action="ppaction://hlinkshowjump?jump=nextslide"/>
          </p:cNvPr>
          <p:cNvSpPr/>
          <p:nvPr/>
        </p:nvSpPr>
        <p:spPr>
          <a:xfrm>
            <a:off x="8229600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~PP2438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да 2"/>
          <p:cNvSpPr/>
          <p:nvPr/>
        </p:nvSpPr>
        <p:spPr>
          <a:xfrm rot="-4080000">
            <a:off x="3409314" y="1520565"/>
            <a:ext cx="2395309" cy="2343693"/>
          </a:xfrm>
          <a:prstGeom prst="chord">
            <a:avLst>
              <a:gd name="adj1" fmla="val 2808677"/>
              <a:gd name="adj2" fmla="val 1620807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3428992" y="1071546"/>
            <a:ext cx="2357454" cy="1940066"/>
          </a:xfrm>
          <a:prstGeom prst="blockArc">
            <a:avLst>
              <a:gd name="adj1" fmla="val 9873320"/>
              <a:gd name="adj2" fmla="val 1068866"/>
              <a:gd name="adj3" fmla="val 1157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0"/>
            <a:ext cx="826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7030A0"/>
                </a:solidFill>
              </a:rPr>
              <a:t>«Собери только съедобные грибы»</a:t>
            </a:r>
            <a:endParaRPr lang="ru-RU" sz="4000" b="1" i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МАМА\детские презентации\Почемучка\0_1d8dc_f742e9f4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698000"/>
            <a:ext cx="162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МАМА\детские презентации\Почемучка\0_1e27c_f6b67a97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4515190"/>
            <a:ext cx="1857388" cy="2342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МАМА\детские презентации\Почемучка\0_12bfb_3f979c2f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4302000"/>
            <a:ext cx="1917000" cy="25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МАМА\детские презентации\Почемучка\0_1558e_1851d94b_XL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54" y="4518000"/>
            <a:ext cx="19188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МАМА\природа, фото\0_120f1_12ddcc97_XL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96000" y="2500306"/>
            <a:ext cx="2448000" cy="18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Кирилл\Рабочий стол\МАМА\природа, фото\0_12809_49dd190a_XL.jpe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2000240"/>
            <a:ext cx="2239306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7158" y="4929198"/>
            <a:ext cx="1714512" cy="1500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78563" y="4964917"/>
            <a:ext cx="1571636" cy="1500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714876" y="4786322"/>
            <a:ext cx="1928826" cy="1785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607719" y="4893479"/>
            <a:ext cx="1928826" cy="15716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072462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~PP216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0.08195 -0.06273 0.16407 -0.12546 0.19688 -0.15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C 0.02987 -0.13565 0.0599 -0.27129 0.07188 -0.325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7 -0.03357 C -0.11909 -0.16111 -0.21961 -0.28866 -0.26024 -0.339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-0.07315 C -0.08386 -0.14259 -0.16164 -0.21204 -0.19289 -0.2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i="1" u="sng" dirty="0" smtClean="0">
                <a:solidFill>
                  <a:srgbClr val="7030A0"/>
                </a:solidFill>
              </a:rPr>
              <a:t>«Назови и объясни»</a:t>
            </a:r>
            <a:endParaRPr lang="ru-RU" sz="4800" b="1" i="1" u="sng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МАМА\детские презентации\Почемучка\0_1b022_a5ea69a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928670"/>
            <a:ext cx="4212000" cy="5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071546"/>
            <a:ext cx="444961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Взяли мы с утра корзинки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пошли в лесок.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нашли мы </a:t>
            </a:r>
            <a:r>
              <a:rPr lang="ru-RU" sz="2800" b="1" dirty="0" smtClean="0">
                <a:solidFill>
                  <a:srgbClr val="FF0000"/>
                </a:solidFill>
              </a:rPr>
              <a:t>под осинкой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Маленький грибок. Какой?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24" y="285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Кирилл\Рабочий стол\МАМА\детские презентации\Почемучка\0_1558e_1851d94b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000372"/>
            <a:ext cx="301104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6072206"/>
            <a:ext cx="307183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Подосиновик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~PP34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природа, фото\nature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786454"/>
            <a:ext cx="49965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Что такое лес?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15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0_dfa8_50aca0cc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14290"/>
            <a:ext cx="2916000" cy="38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Кирилл\Рабочий стол\МАМА\детские презентации\Почемучка\0_f4c6_e7951bcb_-2-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71942"/>
            <a:ext cx="3781291" cy="26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00496" y="214290"/>
            <a:ext cx="4500594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 у Пети с Васей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Руки словно </a:t>
            </a:r>
            <a:r>
              <a:rPr lang="ru-RU" sz="3200" b="1" dirty="0" smtClean="0">
                <a:solidFill>
                  <a:srgbClr val="FF0000"/>
                </a:solidFill>
              </a:rPr>
              <a:t>в масле.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Отгадайте, малыши,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Какой гриб они нашли?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C:\Documents and Settings\Кирилл\Рабочий стол\МАМА\детские презентации\Почемучка\0_12bfb_3f979c2f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2428868"/>
            <a:ext cx="3213000" cy="42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6143644"/>
            <a:ext cx="228601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Маслёнок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8001024" y="57864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~PP27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0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u="sng" dirty="0" smtClean="0">
                <a:solidFill>
                  <a:srgbClr val="7030A0"/>
                </a:solidFill>
              </a:rPr>
              <a:t>«Чья шишка?»</a:t>
            </a:r>
            <a:endParaRPr lang="ru-RU" sz="4800" b="1" i="1" u="sng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Documents and Settings\Кирилл\Рабочий стол\МАМА\детские презентации\Почемучка\0_238be_e1207460_-1-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714356"/>
            <a:ext cx="3947987" cy="28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Кирилл\Рабочий стол\МАМА\детские презентации\Почемучка\s5878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5550" y="1928802"/>
            <a:ext cx="283845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Кирилл\Рабочий стол\МАМА\детские презентации\Почемучка\elky8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3071810"/>
            <a:ext cx="3196000" cy="33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642939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Сосна                                                                                  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103" name="Picture 7" descr="C:\Documents and Settings\Кирилл\Рабочий стол\МАМА\детские презентации\Почемучка\0_24026_31af6116_XL.jpe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86050" y="785794"/>
            <a:ext cx="3472560" cy="37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 rot="1740000">
            <a:off x="6001299" y="2328630"/>
            <a:ext cx="1218282" cy="61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sp>
        <p:nvSpPr>
          <p:cNvPr id="12" name="Овал 11">
            <a:hlinkClick r:id="" action="ppaction://hlinkshowjump?jump=nextslide"/>
          </p:cNvPr>
          <p:cNvSpPr/>
          <p:nvPr/>
        </p:nvSpPr>
        <p:spPr>
          <a:xfrm>
            <a:off x="8001024" y="21429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mult_ef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email"/>
          <a:stretch>
            <a:fillRect/>
          </a:stretch>
        </p:blipFill>
        <p:spPr>
          <a:xfrm>
            <a:off x="142844" y="500042"/>
            <a:ext cx="304800" cy="304800"/>
          </a:xfrm>
          <a:prstGeom prst="rect">
            <a:avLst/>
          </a:prstGeom>
        </p:spPr>
      </p:pic>
      <p:pic>
        <p:nvPicPr>
          <p:cNvPr id="13" name="~PP1460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Кирилл\Рабочий стол\МАМА\детские презентации\Почемучка\0_3a33c_175445f6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" y="0"/>
            <a:ext cx="9131713" cy="657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3848" y="6150114"/>
            <a:ext cx="264320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Молодцы!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" name="0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0_2b83d_7da7a0ef_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66"/>
            <a:ext cx="7786274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5857892"/>
            <a:ext cx="564360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Сосны до небес,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267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Кирилл\Рабочий стол\МАМА\природа, фото\0_2408e_1cc961e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2741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5786454"/>
            <a:ext cx="267893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Берёзы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30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Кирилл\Рабочий стол\МАМА\детские презентации\Почемучка\0_27f0a_f6a4d0ff_L.jpe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1428728" y="0"/>
            <a:ext cx="6286544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5857892"/>
            <a:ext cx="328614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…и дубы,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~PP269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МАМА\детские презентации\Почемучка\0_2a347_e538e182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80000">
            <a:off x="186158" y="296725"/>
            <a:ext cx="4473061" cy="29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Кирилл\Рабочий стол\МАМА\детские презентации\Почемучка\0_131eb_a00a92a6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643314"/>
            <a:ext cx="4121499" cy="302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Кирилл\Рабочий стол\МАМА\детские презентации\Почемучка\0_72f6_c260fc48_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0000">
            <a:off x="4846833" y="218665"/>
            <a:ext cx="4105252" cy="32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Кирилл\Рабочий стол\МАМА\детские презентации\Почемучка\0_b586_5621bcef_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640000">
            <a:off x="5517731" y="3291074"/>
            <a:ext cx="2733264" cy="3675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3000372"/>
            <a:ext cx="248151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Ягоды,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~PP29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ирилл\Рабочий стол\МАМА\природа, фото\0_2fbf_9c1a0fee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8078607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5786454"/>
            <a:ext cx="285752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Грибы…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32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ирилл\Рабочий стол\МАМА\детские презентации\Почемучка\0_173f3_c9ba03a2_L.jpe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00034" y="357166"/>
            <a:ext cx="816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1" y="5786454"/>
            <a:ext cx="70723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Звериные тропинки,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173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ирилл\Рабочий стол\МАМА\детские презентации\Почемучка\0_13356_2473bde7_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8112000" cy="60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3" y="5786454"/>
            <a:ext cx="728667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Пригорки и низинки,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293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146</Words>
  <Application>Microsoft Office PowerPoint</Application>
  <PresentationFormat>Экран (4:3)</PresentationFormat>
  <Paragraphs>36</Paragraphs>
  <Slides>22</Slides>
  <Notes>0</Notes>
  <HiddenSlides>0</HiddenSlides>
  <MMClips>33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Антон</cp:lastModifiedBy>
  <cp:revision>72</cp:revision>
  <dcterms:created xsi:type="dcterms:W3CDTF">2009-07-05T10:22:22Z</dcterms:created>
  <dcterms:modified xsi:type="dcterms:W3CDTF">2019-02-06T15:33:25Z</dcterms:modified>
</cp:coreProperties>
</file>